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Covered By Your Grace"/>
      <p:regular r:id="rId16"/>
    </p:embeddedFont>
    <p:embeddedFont>
      <p:font typeface="Bebas Neue"/>
      <p:regular r:id="rId17"/>
    </p:embeddedFont>
    <p:embeddedFont>
      <p:font typeface="Didact Gothic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3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C6D8A5-E9FC-44C7-B67F-BF0C26801358}">
  <a:tblStyle styleId="{18C6D8A5-E9FC-44C7-B67F-BF0C2680135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3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BebasNeue-regular.fntdata"/><Relationship Id="rId16" Type="http://schemas.openxmlformats.org/officeDocument/2006/relationships/font" Target="fonts/CoveredByYourGrac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DidactGothic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48600" y="1784650"/>
            <a:ext cx="72468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92500" y="3175963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1082889" y="1418175"/>
            <a:ext cx="56883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0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1082900" y="2929275"/>
            <a:ext cx="65760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401725" y="534525"/>
            <a:ext cx="63405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720000" y="1737200"/>
            <a:ext cx="7704000" cy="28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" name="Google Shape;14;p3"/>
          <p:cNvSpPr/>
          <p:nvPr/>
        </p:nvSpPr>
        <p:spPr>
          <a:xfrm>
            <a:off x="552450" y="385425"/>
            <a:ext cx="8039120" cy="1067003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52450" y="385425"/>
            <a:ext cx="8039120" cy="691923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2455850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5"/>
          <p:cNvSpPr txBox="1"/>
          <p:nvPr>
            <p:ph idx="2" type="title"/>
          </p:nvPr>
        </p:nvSpPr>
        <p:spPr>
          <a:xfrm>
            <a:off x="2996550" y="1076325"/>
            <a:ext cx="31509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2391925" y="3551400"/>
            <a:ext cx="43602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552450" y="385425"/>
            <a:ext cx="8039120" cy="691923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6"/>
          <p:cNvSpPr txBox="1"/>
          <p:nvPr>
            <p:ph idx="1" type="subTitle"/>
          </p:nvPr>
        </p:nvSpPr>
        <p:spPr>
          <a:xfrm>
            <a:off x="1093443" y="2791875"/>
            <a:ext cx="3093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4957560" y="2791875"/>
            <a:ext cx="3093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3" type="subTitle"/>
          </p:nvPr>
        </p:nvSpPr>
        <p:spPr>
          <a:xfrm>
            <a:off x="1093443" y="3298150"/>
            <a:ext cx="3093000" cy="8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4" type="subTitle"/>
          </p:nvPr>
        </p:nvSpPr>
        <p:spPr>
          <a:xfrm>
            <a:off x="4957560" y="3298150"/>
            <a:ext cx="3093000" cy="8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552450" y="385425"/>
            <a:ext cx="8039120" cy="691923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720000" y="1698775"/>
            <a:ext cx="3322200" cy="26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 sz="1400"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1068300" y="1148437"/>
            <a:ext cx="7007408" cy="2846627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1388100" y="1294188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1514500" y="1662825"/>
            <a:ext cx="6114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241450" y="2950775"/>
            <a:ext cx="46611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/>
        </p:nvSpPr>
        <p:spPr>
          <a:xfrm>
            <a:off x="552450" y="535000"/>
            <a:ext cx="8039120" cy="637620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720000" y="535001"/>
            <a:ext cx="77040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Covered By Your Grace"/>
              <a:buNone/>
              <a:defRPr b="0" i="0" sz="3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Didact Gothic"/>
              <a:buChar char="■"/>
              <a:def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2734523" y="1707631"/>
            <a:ext cx="212876" cy="29797"/>
          </a:xfrm>
          <a:custGeom>
            <a:rect b="b" l="l" r="r" t="t"/>
            <a:pathLst>
              <a:path extrusionOk="0" h="840" w="6002">
                <a:moveTo>
                  <a:pt x="5919" y="1"/>
                </a:moveTo>
                <a:cubicBezTo>
                  <a:pt x="5914" y="1"/>
                  <a:pt x="5909" y="1"/>
                  <a:pt x="5904" y="3"/>
                </a:cubicBezTo>
                <a:cubicBezTo>
                  <a:pt x="4298" y="414"/>
                  <a:pt x="2699" y="564"/>
                  <a:pt x="1067" y="564"/>
                </a:cubicBezTo>
                <a:cubicBezTo>
                  <a:pt x="746" y="564"/>
                  <a:pt x="423" y="558"/>
                  <a:pt x="99" y="548"/>
                </a:cubicBezTo>
                <a:cubicBezTo>
                  <a:pt x="98" y="547"/>
                  <a:pt x="97" y="547"/>
                  <a:pt x="95" y="547"/>
                </a:cubicBezTo>
                <a:cubicBezTo>
                  <a:pt x="9" y="547"/>
                  <a:pt x="0" y="692"/>
                  <a:pt x="86" y="705"/>
                </a:cubicBezTo>
                <a:cubicBezTo>
                  <a:pt x="593" y="797"/>
                  <a:pt x="1125" y="839"/>
                  <a:pt x="1667" y="839"/>
                </a:cubicBezTo>
                <a:cubicBezTo>
                  <a:pt x="3117" y="839"/>
                  <a:pt x="4636" y="540"/>
                  <a:pt x="5938" y="106"/>
                </a:cubicBezTo>
                <a:cubicBezTo>
                  <a:pt x="6002" y="87"/>
                  <a:pt x="5977" y="1"/>
                  <a:pt x="591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3"/>
          <p:cNvSpPr/>
          <p:nvPr/>
        </p:nvSpPr>
        <p:spPr>
          <a:xfrm>
            <a:off x="2851784" y="1728099"/>
            <a:ext cx="10889" cy="93576"/>
          </a:xfrm>
          <a:custGeom>
            <a:rect b="b" l="l" r="r" t="t"/>
            <a:pathLst>
              <a:path extrusionOk="0" h="2638" w="307">
                <a:moveTo>
                  <a:pt x="113" y="0"/>
                </a:moveTo>
                <a:cubicBezTo>
                  <a:pt x="70" y="0"/>
                  <a:pt x="27" y="31"/>
                  <a:pt x="25" y="90"/>
                </a:cubicBezTo>
                <a:cubicBezTo>
                  <a:pt x="0" y="508"/>
                  <a:pt x="41" y="925"/>
                  <a:pt x="45" y="1341"/>
                </a:cubicBezTo>
                <a:cubicBezTo>
                  <a:pt x="52" y="1758"/>
                  <a:pt x="11" y="2182"/>
                  <a:pt x="76" y="2595"/>
                </a:cubicBezTo>
                <a:cubicBezTo>
                  <a:pt x="80" y="2622"/>
                  <a:pt x="106" y="2638"/>
                  <a:pt x="130" y="2638"/>
                </a:cubicBezTo>
                <a:cubicBezTo>
                  <a:pt x="150" y="2638"/>
                  <a:pt x="168" y="2627"/>
                  <a:pt x="170" y="2602"/>
                </a:cubicBezTo>
                <a:cubicBezTo>
                  <a:pt x="245" y="1782"/>
                  <a:pt x="307" y="901"/>
                  <a:pt x="200" y="80"/>
                </a:cubicBezTo>
                <a:cubicBezTo>
                  <a:pt x="192" y="26"/>
                  <a:pt x="152" y="0"/>
                  <a:pt x="11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1471725" y="1457025"/>
            <a:ext cx="6114989" cy="1134140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type="ctrTitle"/>
          </p:nvPr>
        </p:nvSpPr>
        <p:spPr>
          <a:xfrm>
            <a:off x="948600" y="1556100"/>
            <a:ext cx="72468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 sz="3200">
                <a:solidFill>
                  <a:srgbClr val="000000"/>
                </a:solidFill>
              </a:rPr>
              <a:t>Friendship Paradox and Network Evolution</a:t>
            </a:r>
            <a:endParaRPr sz="5300">
              <a:solidFill>
                <a:schemeClr val="dk2"/>
              </a:solidFill>
            </a:endParaRPr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2392500" y="4027063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"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Presented by:</a:t>
            </a:r>
            <a:endParaRPr sz="21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r>
              <a:rPr lang="en" sz="21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Erta Tershana</a:t>
            </a:r>
            <a:endParaRPr sz="700"/>
          </a:p>
        </p:txBody>
      </p:sp>
      <p:sp>
        <p:nvSpPr>
          <p:cNvPr id="55" name="Google Shape;55;p13"/>
          <p:cNvSpPr txBox="1"/>
          <p:nvPr/>
        </p:nvSpPr>
        <p:spPr>
          <a:xfrm>
            <a:off x="911100" y="2582856"/>
            <a:ext cx="73218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r>
              <a:rPr lang="en" sz="3200">
                <a:solidFill>
                  <a:srgbClr val="888888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rPr>
              <a:t>A Study of Synthetic Networks and Time Evolution</a:t>
            </a:r>
            <a:endParaRPr i="0" sz="2800" u="none" cap="none" strike="noStrike">
              <a:solidFill>
                <a:schemeClr val="dk2"/>
              </a:solidFill>
              <a:latin typeface="Covered By Your Grace"/>
              <a:ea typeface="Covered By Your Grace"/>
              <a:cs typeface="Covered By Your Grace"/>
              <a:sym typeface="Covered By Your Grace"/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>
            <a:off x="1710512" y="2298990"/>
            <a:ext cx="84173" cy="114971"/>
            <a:chOff x="2717802" y="3283889"/>
            <a:chExt cx="45566" cy="62238"/>
          </a:xfrm>
        </p:grpSpPr>
        <p:sp>
          <p:nvSpPr>
            <p:cNvPr id="57" name="Google Shape;57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" name="Google Shape;59;p13"/>
          <p:cNvGrpSpPr/>
          <p:nvPr/>
        </p:nvGrpSpPr>
        <p:grpSpPr>
          <a:xfrm>
            <a:off x="2815138" y="1706715"/>
            <a:ext cx="84173" cy="114971"/>
            <a:chOff x="2717802" y="3283889"/>
            <a:chExt cx="45566" cy="62238"/>
          </a:xfrm>
        </p:grpSpPr>
        <p:sp>
          <p:nvSpPr>
            <p:cNvPr id="60" name="Google Shape;60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13"/>
          <p:cNvGrpSpPr/>
          <p:nvPr/>
        </p:nvGrpSpPr>
        <p:grpSpPr>
          <a:xfrm>
            <a:off x="5465450" y="2298990"/>
            <a:ext cx="84173" cy="114971"/>
            <a:chOff x="2717802" y="3283889"/>
            <a:chExt cx="45566" cy="62238"/>
          </a:xfrm>
        </p:grpSpPr>
        <p:sp>
          <p:nvSpPr>
            <p:cNvPr id="63" name="Google Shape;63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" name="Google Shape;65;p13"/>
          <p:cNvGrpSpPr/>
          <p:nvPr/>
        </p:nvGrpSpPr>
        <p:grpSpPr>
          <a:xfrm>
            <a:off x="4203699" y="1592668"/>
            <a:ext cx="84150" cy="114953"/>
            <a:chOff x="2717802" y="3283889"/>
            <a:chExt cx="45566" cy="62238"/>
          </a:xfrm>
        </p:grpSpPr>
        <p:sp>
          <p:nvSpPr>
            <p:cNvPr id="66" name="Google Shape;66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" name="Google Shape;68;p13"/>
          <p:cNvGrpSpPr/>
          <p:nvPr/>
        </p:nvGrpSpPr>
        <p:grpSpPr>
          <a:xfrm>
            <a:off x="7008113" y="2377140"/>
            <a:ext cx="84173" cy="114971"/>
            <a:chOff x="2717802" y="3283889"/>
            <a:chExt cx="45566" cy="62238"/>
          </a:xfrm>
        </p:grpSpPr>
        <p:sp>
          <p:nvSpPr>
            <p:cNvPr id="69" name="Google Shape;69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" name="Google Shape;71;p13"/>
          <p:cNvGrpSpPr/>
          <p:nvPr/>
        </p:nvGrpSpPr>
        <p:grpSpPr>
          <a:xfrm>
            <a:off x="6241650" y="1717402"/>
            <a:ext cx="84173" cy="114971"/>
            <a:chOff x="2717802" y="3283889"/>
            <a:chExt cx="45566" cy="62238"/>
          </a:xfrm>
        </p:grpSpPr>
        <p:sp>
          <p:nvSpPr>
            <p:cNvPr id="72" name="Google Shape;72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13"/>
          <p:cNvGrpSpPr/>
          <p:nvPr/>
        </p:nvGrpSpPr>
        <p:grpSpPr>
          <a:xfrm rot="-341917">
            <a:off x="3113161" y="135426"/>
            <a:ext cx="1033822" cy="1193859"/>
            <a:chOff x="6022496" y="179167"/>
            <a:chExt cx="1033778" cy="1193808"/>
          </a:xfrm>
        </p:grpSpPr>
        <p:sp>
          <p:nvSpPr>
            <p:cNvPr id="75" name="Google Shape;75;p13"/>
            <p:cNvSpPr/>
            <p:nvPr/>
          </p:nvSpPr>
          <p:spPr>
            <a:xfrm>
              <a:off x="6022496" y="179167"/>
              <a:ext cx="1033778" cy="1193808"/>
            </a:xfrm>
            <a:custGeom>
              <a:rect b="b" l="l" r="r" t="t"/>
              <a:pathLst>
                <a:path extrusionOk="0" h="23521" w="20366">
                  <a:moveTo>
                    <a:pt x="10858" y="0"/>
                  </a:moveTo>
                  <a:cubicBezTo>
                    <a:pt x="9673" y="0"/>
                    <a:pt x="8322" y="240"/>
                    <a:pt x="6897" y="936"/>
                  </a:cubicBezTo>
                  <a:cubicBezTo>
                    <a:pt x="6381" y="1187"/>
                    <a:pt x="5864" y="1501"/>
                    <a:pt x="5360" y="1859"/>
                  </a:cubicBezTo>
                  <a:cubicBezTo>
                    <a:pt x="4902" y="1931"/>
                    <a:pt x="4162" y="2104"/>
                    <a:pt x="3394" y="2510"/>
                  </a:cubicBezTo>
                  <a:cubicBezTo>
                    <a:pt x="2660" y="2896"/>
                    <a:pt x="2047" y="3413"/>
                    <a:pt x="1578" y="4044"/>
                  </a:cubicBezTo>
                  <a:cubicBezTo>
                    <a:pt x="993" y="4825"/>
                    <a:pt x="638" y="5769"/>
                    <a:pt x="521" y="6844"/>
                  </a:cubicBezTo>
                  <a:cubicBezTo>
                    <a:pt x="407" y="7881"/>
                    <a:pt x="441" y="8687"/>
                    <a:pt x="631" y="9389"/>
                  </a:cubicBezTo>
                  <a:cubicBezTo>
                    <a:pt x="817" y="10068"/>
                    <a:pt x="1117" y="10534"/>
                    <a:pt x="1379" y="10947"/>
                  </a:cubicBezTo>
                  <a:cubicBezTo>
                    <a:pt x="1578" y="11260"/>
                    <a:pt x="1751" y="11529"/>
                    <a:pt x="1902" y="11925"/>
                  </a:cubicBezTo>
                  <a:lnTo>
                    <a:pt x="1909" y="11946"/>
                  </a:lnTo>
                  <a:lnTo>
                    <a:pt x="1923" y="11976"/>
                  </a:lnTo>
                  <a:cubicBezTo>
                    <a:pt x="1937" y="12014"/>
                    <a:pt x="2067" y="12353"/>
                    <a:pt x="2129" y="12773"/>
                  </a:cubicBezTo>
                  <a:cubicBezTo>
                    <a:pt x="2191" y="13200"/>
                    <a:pt x="2153" y="13544"/>
                    <a:pt x="2029" y="13744"/>
                  </a:cubicBezTo>
                  <a:cubicBezTo>
                    <a:pt x="1864" y="14002"/>
                    <a:pt x="1640" y="14257"/>
                    <a:pt x="1403" y="14529"/>
                  </a:cubicBezTo>
                  <a:cubicBezTo>
                    <a:pt x="1017" y="14963"/>
                    <a:pt x="621" y="15415"/>
                    <a:pt x="359" y="15994"/>
                  </a:cubicBezTo>
                  <a:cubicBezTo>
                    <a:pt x="1" y="16789"/>
                    <a:pt x="1" y="17609"/>
                    <a:pt x="352" y="18432"/>
                  </a:cubicBezTo>
                  <a:lnTo>
                    <a:pt x="355" y="18436"/>
                  </a:lnTo>
                  <a:cubicBezTo>
                    <a:pt x="400" y="18542"/>
                    <a:pt x="449" y="18636"/>
                    <a:pt x="486" y="18711"/>
                  </a:cubicBezTo>
                  <a:cubicBezTo>
                    <a:pt x="717" y="19159"/>
                    <a:pt x="1007" y="19525"/>
                    <a:pt x="1351" y="19797"/>
                  </a:cubicBezTo>
                  <a:cubicBezTo>
                    <a:pt x="1554" y="19962"/>
                    <a:pt x="1775" y="20089"/>
                    <a:pt x="2005" y="20186"/>
                  </a:cubicBezTo>
                  <a:cubicBezTo>
                    <a:pt x="2153" y="20633"/>
                    <a:pt x="2398" y="21037"/>
                    <a:pt x="2732" y="21385"/>
                  </a:cubicBezTo>
                  <a:cubicBezTo>
                    <a:pt x="3104" y="21777"/>
                    <a:pt x="3586" y="22094"/>
                    <a:pt x="4158" y="22321"/>
                  </a:cubicBezTo>
                  <a:cubicBezTo>
                    <a:pt x="4282" y="22377"/>
                    <a:pt x="4678" y="22542"/>
                    <a:pt x="5281" y="22735"/>
                  </a:cubicBezTo>
                  <a:cubicBezTo>
                    <a:pt x="5478" y="22873"/>
                    <a:pt x="5705" y="22962"/>
                    <a:pt x="5942" y="22990"/>
                  </a:cubicBezTo>
                  <a:cubicBezTo>
                    <a:pt x="5996" y="22996"/>
                    <a:pt x="6047" y="22999"/>
                    <a:pt x="6100" y="22999"/>
                  </a:cubicBezTo>
                  <a:cubicBezTo>
                    <a:pt x="6129" y="22999"/>
                    <a:pt x="6158" y="22998"/>
                    <a:pt x="6187" y="22997"/>
                  </a:cubicBezTo>
                  <a:cubicBezTo>
                    <a:pt x="7252" y="23272"/>
                    <a:pt x="8327" y="23441"/>
                    <a:pt x="9387" y="23496"/>
                  </a:cubicBezTo>
                  <a:cubicBezTo>
                    <a:pt x="9656" y="23510"/>
                    <a:pt x="9918" y="23520"/>
                    <a:pt x="10179" y="23520"/>
                  </a:cubicBezTo>
                  <a:cubicBezTo>
                    <a:pt x="11506" y="23520"/>
                    <a:pt x="12774" y="23338"/>
                    <a:pt x="13962" y="22976"/>
                  </a:cubicBezTo>
                  <a:cubicBezTo>
                    <a:pt x="14083" y="22956"/>
                    <a:pt x="14200" y="22918"/>
                    <a:pt x="14310" y="22865"/>
                  </a:cubicBezTo>
                  <a:cubicBezTo>
                    <a:pt x="14796" y="22700"/>
                    <a:pt x="15271" y="22508"/>
                    <a:pt x="15726" y="22283"/>
                  </a:cubicBezTo>
                  <a:cubicBezTo>
                    <a:pt x="15943" y="22245"/>
                    <a:pt x="16202" y="22183"/>
                    <a:pt x="16474" y="22080"/>
                  </a:cubicBezTo>
                  <a:cubicBezTo>
                    <a:pt x="16901" y="21911"/>
                    <a:pt x="17269" y="21670"/>
                    <a:pt x="17569" y="21360"/>
                  </a:cubicBezTo>
                  <a:cubicBezTo>
                    <a:pt x="17741" y="21181"/>
                    <a:pt x="17889" y="20981"/>
                    <a:pt x="18010" y="20765"/>
                  </a:cubicBezTo>
                  <a:cubicBezTo>
                    <a:pt x="18554" y="20558"/>
                    <a:pt x="19243" y="20172"/>
                    <a:pt x="19736" y="19455"/>
                  </a:cubicBezTo>
                  <a:cubicBezTo>
                    <a:pt x="20008" y="19066"/>
                    <a:pt x="20187" y="18622"/>
                    <a:pt x="20277" y="18140"/>
                  </a:cubicBezTo>
                  <a:cubicBezTo>
                    <a:pt x="20366" y="17636"/>
                    <a:pt x="20353" y="17092"/>
                    <a:pt x="20239" y="16517"/>
                  </a:cubicBezTo>
                  <a:cubicBezTo>
                    <a:pt x="20073" y="15676"/>
                    <a:pt x="19801" y="14991"/>
                    <a:pt x="19412" y="14423"/>
                  </a:cubicBezTo>
                  <a:cubicBezTo>
                    <a:pt x="19060" y="13909"/>
                    <a:pt x="18682" y="13596"/>
                    <a:pt x="18406" y="13372"/>
                  </a:cubicBezTo>
                  <a:cubicBezTo>
                    <a:pt x="18344" y="13317"/>
                    <a:pt x="18261" y="13251"/>
                    <a:pt x="18210" y="13203"/>
                  </a:cubicBezTo>
                  <a:cubicBezTo>
                    <a:pt x="18182" y="12855"/>
                    <a:pt x="18302" y="12424"/>
                    <a:pt x="18468" y="11839"/>
                  </a:cubicBezTo>
                  <a:cubicBezTo>
                    <a:pt x="18678" y="11105"/>
                    <a:pt x="18936" y="10192"/>
                    <a:pt x="19016" y="8979"/>
                  </a:cubicBezTo>
                  <a:cubicBezTo>
                    <a:pt x="19050" y="8483"/>
                    <a:pt x="19060" y="8001"/>
                    <a:pt x="19046" y="7547"/>
                  </a:cubicBezTo>
                  <a:cubicBezTo>
                    <a:pt x="19019" y="6578"/>
                    <a:pt x="18878" y="5734"/>
                    <a:pt x="18623" y="4974"/>
                  </a:cubicBezTo>
                  <a:cubicBezTo>
                    <a:pt x="18348" y="4154"/>
                    <a:pt x="17944" y="3437"/>
                    <a:pt x="17393" y="2786"/>
                  </a:cubicBezTo>
                  <a:cubicBezTo>
                    <a:pt x="17025" y="2345"/>
                    <a:pt x="16477" y="1883"/>
                    <a:pt x="15850" y="1484"/>
                  </a:cubicBezTo>
                  <a:cubicBezTo>
                    <a:pt x="15130" y="1022"/>
                    <a:pt x="14310" y="643"/>
                    <a:pt x="13483" y="392"/>
                  </a:cubicBezTo>
                  <a:cubicBezTo>
                    <a:pt x="12770" y="177"/>
                    <a:pt x="11876" y="0"/>
                    <a:pt x="10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6043849" y="224242"/>
              <a:ext cx="974966" cy="1103670"/>
            </a:xfrm>
            <a:custGeom>
              <a:rect b="b" l="l" r="r" t="t"/>
              <a:pathLst>
                <a:path extrusionOk="0" h="23985" w="21188">
                  <a:moveTo>
                    <a:pt x="4930" y="7331"/>
                  </a:moveTo>
                  <a:cubicBezTo>
                    <a:pt x="4930" y="7342"/>
                    <a:pt x="4926" y="7355"/>
                    <a:pt x="4926" y="7366"/>
                  </a:cubicBezTo>
                  <a:cubicBezTo>
                    <a:pt x="4870" y="7355"/>
                    <a:pt x="4811" y="7346"/>
                    <a:pt x="4755" y="7342"/>
                  </a:cubicBezTo>
                  <a:cubicBezTo>
                    <a:pt x="4799" y="7338"/>
                    <a:pt x="4838" y="7336"/>
                    <a:pt x="4868" y="7336"/>
                  </a:cubicBezTo>
                  <a:cubicBezTo>
                    <a:pt x="4889" y="7336"/>
                    <a:pt x="4907" y="7337"/>
                    <a:pt x="4918" y="7338"/>
                  </a:cubicBezTo>
                  <a:cubicBezTo>
                    <a:pt x="4918" y="7338"/>
                    <a:pt x="4922" y="7334"/>
                    <a:pt x="4930" y="7331"/>
                  </a:cubicBezTo>
                  <a:close/>
                  <a:moveTo>
                    <a:pt x="15434" y="10315"/>
                  </a:moveTo>
                  <a:cubicBezTo>
                    <a:pt x="15610" y="10391"/>
                    <a:pt x="15801" y="10438"/>
                    <a:pt x="16007" y="10438"/>
                  </a:cubicBezTo>
                  <a:cubicBezTo>
                    <a:pt x="16015" y="10438"/>
                    <a:pt x="16023" y="10438"/>
                    <a:pt x="16031" y="10438"/>
                  </a:cubicBezTo>
                  <a:cubicBezTo>
                    <a:pt x="16230" y="10438"/>
                    <a:pt x="16425" y="10398"/>
                    <a:pt x="16599" y="10319"/>
                  </a:cubicBezTo>
                  <a:lnTo>
                    <a:pt x="16599" y="10319"/>
                  </a:lnTo>
                  <a:cubicBezTo>
                    <a:pt x="16410" y="10408"/>
                    <a:pt x="16206" y="10458"/>
                    <a:pt x="16002" y="10458"/>
                  </a:cubicBezTo>
                  <a:cubicBezTo>
                    <a:pt x="15808" y="10458"/>
                    <a:pt x="15614" y="10413"/>
                    <a:pt x="15430" y="10315"/>
                  </a:cubicBezTo>
                  <a:close/>
                  <a:moveTo>
                    <a:pt x="5157" y="10378"/>
                  </a:moveTo>
                  <a:cubicBezTo>
                    <a:pt x="5177" y="10438"/>
                    <a:pt x="5197" y="10497"/>
                    <a:pt x="5217" y="10553"/>
                  </a:cubicBezTo>
                  <a:cubicBezTo>
                    <a:pt x="5181" y="10477"/>
                    <a:pt x="5157" y="10418"/>
                    <a:pt x="5145" y="10386"/>
                  </a:cubicBezTo>
                  <a:cubicBezTo>
                    <a:pt x="5149" y="10382"/>
                    <a:pt x="5153" y="10382"/>
                    <a:pt x="5157" y="10378"/>
                  </a:cubicBezTo>
                  <a:close/>
                  <a:moveTo>
                    <a:pt x="11376" y="1"/>
                  </a:moveTo>
                  <a:cubicBezTo>
                    <a:pt x="10164" y="1"/>
                    <a:pt x="8854" y="260"/>
                    <a:pt x="7504" y="920"/>
                  </a:cubicBezTo>
                  <a:cubicBezTo>
                    <a:pt x="6967" y="1183"/>
                    <a:pt x="6422" y="1513"/>
                    <a:pt x="5877" y="1912"/>
                  </a:cubicBezTo>
                  <a:cubicBezTo>
                    <a:pt x="5797" y="1971"/>
                    <a:pt x="5713" y="2026"/>
                    <a:pt x="5630" y="2090"/>
                  </a:cubicBezTo>
                  <a:cubicBezTo>
                    <a:pt x="5630" y="2090"/>
                    <a:pt x="1480" y="2297"/>
                    <a:pt x="1023" y="6490"/>
                  </a:cubicBezTo>
                  <a:cubicBezTo>
                    <a:pt x="672" y="9658"/>
                    <a:pt x="1795" y="9685"/>
                    <a:pt x="2523" y="11623"/>
                  </a:cubicBezTo>
                  <a:cubicBezTo>
                    <a:pt x="2523" y="11623"/>
                    <a:pt x="3422" y="13732"/>
                    <a:pt x="2523" y="15141"/>
                  </a:cubicBezTo>
                  <a:cubicBezTo>
                    <a:pt x="1627" y="16549"/>
                    <a:pt x="0" y="17424"/>
                    <a:pt x="709" y="19071"/>
                  </a:cubicBezTo>
                  <a:cubicBezTo>
                    <a:pt x="740" y="19151"/>
                    <a:pt x="780" y="19223"/>
                    <a:pt x="816" y="19295"/>
                  </a:cubicBezTo>
                  <a:cubicBezTo>
                    <a:pt x="896" y="19119"/>
                    <a:pt x="1007" y="18976"/>
                    <a:pt x="1146" y="18885"/>
                  </a:cubicBezTo>
                  <a:cubicBezTo>
                    <a:pt x="4154" y="16736"/>
                    <a:pt x="5686" y="13848"/>
                    <a:pt x="5268" y="10697"/>
                  </a:cubicBezTo>
                  <a:lnTo>
                    <a:pt x="5268" y="10697"/>
                  </a:lnTo>
                  <a:cubicBezTo>
                    <a:pt x="5272" y="10712"/>
                    <a:pt x="5276" y="10724"/>
                    <a:pt x="5280" y="10736"/>
                  </a:cubicBezTo>
                  <a:cubicBezTo>
                    <a:pt x="5682" y="13872"/>
                    <a:pt x="4154" y="16744"/>
                    <a:pt x="1154" y="18885"/>
                  </a:cubicBezTo>
                  <a:cubicBezTo>
                    <a:pt x="1019" y="18976"/>
                    <a:pt x="907" y="19119"/>
                    <a:pt x="824" y="19295"/>
                  </a:cubicBezTo>
                  <a:cubicBezTo>
                    <a:pt x="1286" y="20193"/>
                    <a:pt x="1894" y="20351"/>
                    <a:pt x="2264" y="20351"/>
                  </a:cubicBezTo>
                  <a:cubicBezTo>
                    <a:pt x="2464" y="20351"/>
                    <a:pt x="2595" y="20305"/>
                    <a:pt x="2595" y="20305"/>
                  </a:cubicBezTo>
                  <a:lnTo>
                    <a:pt x="2595" y="20305"/>
                  </a:lnTo>
                  <a:cubicBezTo>
                    <a:pt x="2595" y="20305"/>
                    <a:pt x="2244" y="21936"/>
                    <a:pt x="4266" y="22724"/>
                  </a:cubicBezTo>
                  <a:cubicBezTo>
                    <a:pt x="4266" y="22724"/>
                    <a:pt x="7046" y="23985"/>
                    <a:pt x="10613" y="23985"/>
                  </a:cubicBezTo>
                  <a:cubicBezTo>
                    <a:pt x="11624" y="23985"/>
                    <a:pt x="12699" y="23883"/>
                    <a:pt x="13791" y="23623"/>
                  </a:cubicBezTo>
                  <a:cubicBezTo>
                    <a:pt x="14650" y="23416"/>
                    <a:pt x="15525" y="23114"/>
                    <a:pt x="16384" y="22685"/>
                  </a:cubicBezTo>
                  <a:lnTo>
                    <a:pt x="16377" y="22613"/>
                  </a:lnTo>
                  <a:cubicBezTo>
                    <a:pt x="16512" y="22613"/>
                    <a:pt x="18151" y="22577"/>
                    <a:pt x="18450" y="21077"/>
                  </a:cubicBezTo>
                  <a:cubicBezTo>
                    <a:pt x="18450" y="21077"/>
                    <a:pt x="18470" y="21073"/>
                    <a:pt x="18501" y="21069"/>
                  </a:cubicBezTo>
                  <a:lnTo>
                    <a:pt x="18501" y="21065"/>
                  </a:lnTo>
                  <a:cubicBezTo>
                    <a:pt x="18896" y="21001"/>
                    <a:pt x="21188" y="20492"/>
                    <a:pt x="20654" y="17798"/>
                  </a:cubicBezTo>
                  <a:cubicBezTo>
                    <a:pt x="20069" y="14858"/>
                    <a:pt x="18461" y="15319"/>
                    <a:pt x="18294" y="13887"/>
                  </a:cubicBezTo>
                  <a:cubicBezTo>
                    <a:pt x="18127" y="12458"/>
                    <a:pt x="19047" y="11178"/>
                    <a:pt x="19214" y="8679"/>
                  </a:cubicBezTo>
                  <a:cubicBezTo>
                    <a:pt x="19249" y="8154"/>
                    <a:pt x="19262" y="7652"/>
                    <a:pt x="19245" y="7175"/>
                  </a:cubicBezTo>
                  <a:cubicBezTo>
                    <a:pt x="19218" y="6260"/>
                    <a:pt x="19094" y="5425"/>
                    <a:pt x="18840" y="4665"/>
                  </a:cubicBezTo>
                  <a:cubicBezTo>
                    <a:pt x="18593" y="3932"/>
                    <a:pt x="18227" y="3268"/>
                    <a:pt x="17710" y="2655"/>
                  </a:cubicBezTo>
                  <a:cubicBezTo>
                    <a:pt x="16863" y="1649"/>
                    <a:pt x="14434" y="1"/>
                    <a:pt x="11376" y="1"/>
                  </a:cubicBezTo>
                  <a:close/>
                </a:path>
              </a:pathLst>
            </a:custGeom>
            <a:solidFill>
              <a:srgbClr val="FFB6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6311977" y="1198421"/>
              <a:ext cx="12194" cy="101877"/>
            </a:xfrm>
            <a:custGeom>
              <a:rect b="b" l="l" r="r" t="t"/>
              <a:pathLst>
                <a:path extrusionOk="0" h="2214" w="265">
                  <a:moveTo>
                    <a:pt x="192" y="1"/>
                  </a:moveTo>
                  <a:cubicBezTo>
                    <a:pt x="154" y="1"/>
                    <a:pt x="116" y="25"/>
                    <a:pt x="114" y="73"/>
                  </a:cubicBezTo>
                  <a:cubicBezTo>
                    <a:pt x="74" y="761"/>
                    <a:pt x="38" y="1453"/>
                    <a:pt x="2" y="2142"/>
                  </a:cubicBezTo>
                  <a:cubicBezTo>
                    <a:pt x="0" y="2190"/>
                    <a:pt x="36" y="2214"/>
                    <a:pt x="73" y="2214"/>
                  </a:cubicBezTo>
                  <a:cubicBezTo>
                    <a:pt x="111" y="2214"/>
                    <a:pt x="150" y="2190"/>
                    <a:pt x="154" y="2142"/>
                  </a:cubicBezTo>
                  <a:cubicBezTo>
                    <a:pt x="189" y="1453"/>
                    <a:pt x="225" y="761"/>
                    <a:pt x="261" y="73"/>
                  </a:cubicBezTo>
                  <a:cubicBezTo>
                    <a:pt x="265" y="25"/>
                    <a:pt x="229" y="1"/>
                    <a:pt x="1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6711293" y="1198421"/>
              <a:ext cx="10537" cy="101877"/>
            </a:xfrm>
            <a:custGeom>
              <a:rect b="b" l="l" r="r" t="t"/>
              <a:pathLst>
                <a:path extrusionOk="0" h="2214" w="229">
                  <a:moveTo>
                    <a:pt x="75" y="1"/>
                  </a:moveTo>
                  <a:cubicBezTo>
                    <a:pt x="37" y="1"/>
                    <a:pt x="0" y="25"/>
                    <a:pt x="2" y="73"/>
                  </a:cubicBezTo>
                  <a:cubicBezTo>
                    <a:pt x="26" y="761"/>
                    <a:pt x="54" y="1453"/>
                    <a:pt x="78" y="2142"/>
                  </a:cubicBezTo>
                  <a:cubicBezTo>
                    <a:pt x="79" y="2190"/>
                    <a:pt x="117" y="2214"/>
                    <a:pt x="154" y="2214"/>
                  </a:cubicBezTo>
                  <a:cubicBezTo>
                    <a:pt x="192" y="2214"/>
                    <a:pt x="228" y="2190"/>
                    <a:pt x="228" y="2142"/>
                  </a:cubicBezTo>
                  <a:cubicBezTo>
                    <a:pt x="201" y="1453"/>
                    <a:pt x="177" y="761"/>
                    <a:pt x="153" y="73"/>
                  </a:cubicBezTo>
                  <a:cubicBezTo>
                    <a:pt x="151" y="25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6206051" y="609892"/>
              <a:ext cx="64421" cy="29818"/>
            </a:xfrm>
            <a:custGeom>
              <a:rect b="b" l="l" r="r" t="t"/>
              <a:pathLst>
                <a:path extrusionOk="0" h="648" w="1400">
                  <a:moveTo>
                    <a:pt x="721" y="0"/>
                  </a:moveTo>
                  <a:cubicBezTo>
                    <a:pt x="546" y="0"/>
                    <a:pt x="355" y="63"/>
                    <a:pt x="223" y="179"/>
                  </a:cubicBezTo>
                  <a:cubicBezTo>
                    <a:pt x="192" y="202"/>
                    <a:pt x="7" y="493"/>
                    <a:pt x="44" y="493"/>
                  </a:cubicBezTo>
                  <a:cubicBezTo>
                    <a:pt x="44" y="493"/>
                    <a:pt x="44" y="493"/>
                    <a:pt x="45" y="493"/>
                  </a:cubicBezTo>
                  <a:lnTo>
                    <a:pt x="45" y="493"/>
                  </a:lnTo>
                  <a:cubicBezTo>
                    <a:pt x="1" y="497"/>
                    <a:pt x="1" y="573"/>
                    <a:pt x="45" y="577"/>
                  </a:cubicBezTo>
                  <a:cubicBezTo>
                    <a:pt x="48" y="581"/>
                    <a:pt x="52" y="581"/>
                    <a:pt x="52" y="581"/>
                  </a:cubicBezTo>
                  <a:cubicBezTo>
                    <a:pt x="56" y="581"/>
                    <a:pt x="60" y="582"/>
                    <a:pt x="64" y="582"/>
                  </a:cubicBezTo>
                  <a:cubicBezTo>
                    <a:pt x="82" y="582"/>
                    <a:pt x="94" y="574"/>
                    <a:pt x="104" y="561"/>
                  </a:cubicBezTo>
                  <a:cubicBezTo>
                    <a:pt x="243" y="370"/>
                    <a:pt x="407" y="230"/>
                    <a:pt x="653" y="206"/>
                  </a:cubicBezTo>
                  <a:cubicBezTo>
                    <a:pt x="672" y="205"/>
                    <a:pt x="690" y="204"/>
                    <a:pt x="708" y="204"/>
                  </a:cubicBezTo>
                  <a:cubicBezTo>
                    <a:pt x="975" y="204"/>
                    <a:pt x="1116" y="392"/>
                    <a:pt x="1250" y="612"/>
                  </a:cubicBezTo>
                  <a:cubicBezTo>
                    <a:pt x="1266" y="636"/>
                    <a:pt x="1293" y="647"/>
                    <a:pt x="1319" y="647"/>
                  </a:cubicBezTo>
                  <a:cubicBezTo>
                    <a:pt x="1360" y="647"/>
                    <a:pt x="1399" y="621"/>
                    <a:pt x="1397" y="573"/>
                  </a:cubicBezTo>
                  <a:cubicBezTo>
                    <a:pt x="1377" y="254"/>
                    <a:pt x="1031" y="0"/>
                    <a:pt x="7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6228598" y="634556"/>
              <a:ext cx="41920" cy="19971"/>
            </a:xfrm>
            <a:custGeom>
              <a:rect b="b" l="l" r="r" t="t"/>
              <a:pathLst>
                <a:path extrusionOk="0" h="434" w="911">
                  <a:moveTo>
                    <a:pt x="677" y="0"/>
                  </a:moveTo>
                  <a:cubicBezTo>
                    <a:pt x="562" y="0"/>
                    <a:pt x="447" y="7"/>
                    <a:pt x="342" y="61"/>
                  </a:cubicBezTo>
                  <a:cubicBezTo>
                    <a:pt x="275" y="100"/>
                    <a:pt x="203" y="152"/>
                    <a:pt x="143" y="204"/>
                  </a:cubicBezTo>
                  <a:cubicBezTo>
                    <a:pt x="84" y="252"/>
                    <a:pt x="75" y="315"/>
                    <a:pt x="27" y="366"/>
                  </a:cubicBezTo>
                  <a:cubicBezTo>
                    <a:pt x="0" y="394"/>
                    <a:pt x="26" y="434"/>
                    <a:pt x="59" y="434"/>
                  </a:cubicBezTo>
                  <a:cubicBezTo>
                    <a:pt x="64" y="434"/>
                    <a:pt x="70" y="433"/>
                    <a:pt x="75" y="430"/>
                  </a:cubicBezTo>
                  <a:cubicBezTo>
                    <a:pt x="191" y="379"/>
                    <a:pt x="290" y="303"/>
                    <a:pt x="398" y="239"/>
                  </a:cubicBezTo>
                  <a:cubicBezTo>
                    <a:pt x="471" y="200"/>
                    <a:pt x="552" y="193"/>
                    <a:pt x="634" y="193"/>
                  </a:cubicBezTo>
                  <a:cubicBezTo>
                    <a:pt x="685" y="193"/>
                    <a:pt x="737" y="195"/>
                    <a:pt x="787" y="195"/>
                  </a:cubicBezTo>
                  <a:cubicBezTo>
                    <a:pt x="911" y="195"/>
                    <a:pt x="911" y="1"/>
                    <a:pt x="787" y="1"/>
                  </a:cubicBezTo>
                  <a:cubicBezTo>
                    <a:pt x="751" y="1"/>
                    <a:pt x="714" y="0"/>
                    <a:pt x="6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6762139" y="608005"/>
              <a:ext cx="64421" cy="30048"/>
            </a:xfrm>
            <a:custGeom>
              <a:rect b="b" l="l" r="r" t="t"/>
              <a:pathLst>
                <a:path extrusionOk="0" h="653" w="1400">
                  <a:moveTo>
                    <a:pt x="675" y="1"/>
                  </a:moveTo>
                  <a:cubicBezTo>
                    <a:pt x="365" y="1"/>
                    <a:pt x="23" y="260"/>
                    <a:pt x="3" y="578"/>
                  </a:cubicBezTo>
                  <a:cubicBezTo>
                    <a:pt x="1" y="626"/>
                    <a:pt x="41" y="652"/>
                    <a:pt x="82" y="652"/>
                  </a:cubicBezTo>
                  <a:cubicBezTo>
                    <a:pt x="108" y="652"/>
                    <a:pt x="135" y="641"/>
                    <a:pt x="150" y="618"/>
                  </a:cubicBezTo>
                  <a:cubicBezTo>
                    <a:pt x="281" y="401"/>
                    <a:pt x="421" y="205"/>
                    <a:pt x="688" y="205"/>
                  </a:cubicBezTo>
                  <a:cubicBezTo>
                    <a:pt x="706" y="205"/>
                    <a:pt x="724" y="206"/>
                    <a:pt x="743" y="208"/>
                  </a:cubicBezTo>
                  <a:cubicBezTo>
                    <a:pt x="989" y="227"/>
                    <a:pt x="1153" y="363"/>
                    <a:pt x="1292" y="554"/>
                  </a:cubicBezTo>
                  <a:cubicBezTo>
                    <a:pt x="1308" y="574"/>
                    <a:pt x="1324" y="578"/>
                    <a:pt x="1344" y="578"/>
                  </a:cubicBezTo>
                  <a:cubicBezTo>
                    <a:pt x="1347" y="574"/>
                    <a:pt x="1352" y="574"/>
                    <a:pt x="1356" y="574"/>
                  </a:cubicBezTo>
                  <a:cubicBezTo>
                    <a:pt x="1400" y="566"/>
                    <a:pt x="1400" y="495"/>
                    <a:pt x="1356" y="490"/>
                  </a:cubicBezTo>
                  <a:lnTo>
                    <a:pt x="1356" y="490"/>
                  </a:lnTo>
                  <a:cubicBezTo>
                    <a:pt x="1356" y="490"/>
                    <a:pt x="1357" y="490"/>
                    <a:pt x="1357" y="490"/>
                  </a:cubicBezTo>
                  <a:cubicBezTo>
                    <a:pt x="1392" y="490"/>
                    <a:pt x="1204" y="199"/>
                    <a:pt x="1176" y="176"/>
                  </a:cubicBezTo>
                  <a:cubicBezTo>
                    <a:pt x="1042" y="65"/>
                    <a:pt x="851" y="1"/>
                    <a:pt x="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6762093" y="632853"/>
              <a:ext cx="42012" cy="19740"/>
            </a:xfrm>
            <a:custGeom>
              <a:rect b="b" l="l" r="r" t="t"/>
              <a:pathLst>
                <a:path extrusionOk="0" h="429" w="913">
                  <a:moveTo>
                    <a:pt x="265" y="1"/>
                  </a:moveTo>
                  <a:cubicBezTo>
                    <a:pt x="218" y="1"/>
                    <a:pt x="170" y="2"/>
                    <a:pt x="123" y="2"/>
                  </a:cubicBezTo>
                  <a:cubicBezTo>
                    <a:pt x="0" y="2"/>
                    <a:pt x="0" y="197"/>
                    <a:pt x="123" y="197"/>
                  </a:cubicBezTo>
                  <a:cubicBezTo>
                    <a:pt x="180" y="197"/>
                    <a:pt x="238" y="193"/>
                    <a:pt x="295" y="193"/>
                  </a:cubicBezTo>
                  <a:cubicBezTo>
                    <a:pt x="371" y="193"/>
                    <a:pt x="445" y="200"/>
                    <a:pt x="513" y="236"/>
                  </a:cubicBezTo>
                  <a:cubicBezTo>
                    <a:pt x="621" y="296"/>
                    <a:pt x="720" y="376"/>
                    <a:pt x="836" y="423"/>
                  </a:cubicBezTo>
                  <a:cubicBezTo>
                    <a:pt x="842" y="427"/>
                    <a:pt x="849" y="428"/>
                    <a:pt x="855" y="428"/>
                  </a:cubicBezTo>
                  <a:cubicBezTo>
                    <a:pt x="888" y="428"/>
                    <a:pt x="913" y="390"/>
                    <a:pt x="883" y="360"/>
                  </a:cubicBezTo>
                  <a:cubicBezTo>
                    <a:pt x="836" y="313"/>
                    <a:pt x="828" y="249"/>
                    <a:pt x="772" y="201"/>
                  </a:cubicBezTo>
                  <a:cubicBezTo>
                    <a:pt x="709" y="149"/>
                    <a:pt x="637" y="98"/>
                    <a:pt x="569" y="58"/>
                  </a:cubicBezTo>
                  <a:cubicBezTo>
                    <a:pt x="473" y="8"/>
                    <a:pt x="370" y="1"/>
                    <a:pt x="2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11977" y="1198421"/>
              <a:ext cx="12194" cy="101877"/>
            </a:xfrm>
            <a:custGeom>
              <a:rect b="b" l="l" r="r" t="t"/>
              <a:pathLst>
                <a:path extrusionOk="0" h="2214" w="265">
                  <a:moveTo>
                    <a:pt x="192" y="1"/>
                  </a:moveTo>
                  <a:cubicBezTo>
                    <a:pt x="154" y="1"/>
                    <a:pt x="116" y="25"/>
                    <a:pt x="114" y="73"/>
                  </a:cubicBezTo>
                  <a:cubicBezTo>
                    <a:pt x="74" y="761"/>
                    <a:pt x="38" y="1453"/>
                    <a:pt x="2" y="2142"/>
                  </a:cubicBezTo>
                  <a:cubicBezTo>
                    <a:pt x="0" y="2190"/>
                    <a:pt x="36" y="2214"/>
                    <a:pt x="73" y="2214"/>
                  </a:cubicBezTo>
                  <a:cubicBezTo>
                    <a:pt x="111" y="2214"/>
                    <a:pt x="150" y="2190"/>
                    <a:pt x="154" y="2142"/>
                  </a:cubicBezTo>
                  <a:cubicBezTo>
                    <a:pt x="189" y="1453"/>
                    <a:pt x="225" y="761"/>
                    <a:pt x="261" y="73"/>
                  </a:cubicBezTo>
                  <a:cubicBezTo>
                    <a:pt x="265" y="25"/>
                    <a:pt x="229" y="1"/>
                    <a:pt x="1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711293" y="1198421"/>
              <a:ext cx="10537" cy="101877"/>
            </a:xfrm>
            <a:custGeom>
              <a:rect b="b" l="l" r="r" t="t"/>
              <a:pathLst>
                <a:path extrusionOk="0" h="2214" w="229">
                  <a:moveTo>
                    <a:pt x="75" y="1"/>
                  </a:moveTo>
                  <a:cubicBezTo>
                    <a:pt x="37" y="1"/>
                    <a:pt x="0" y="25"/>
                    <a:pt x="2" y="73"/>
                  </a:cubicBezTo>
                  <a:cubicBezTo>
                    <a:pt x="26" y="761"/>
                    <a:pt x="54" y="1453"/>
                    <a:pt x="78" y="2142"/>
                  </a:cubicBezTo>
                  <a:cubicBezTo>
                    <a:pt x="79" y="2190"/>
                    <a:pt x="117" y="2214"/>
                    <a:pt x="154" y="2214"/>
                  </a:cubicBezTo>
                  <a:cubicBezTo>
                    <a:pt x="192" y="2214"/>
                    <a:pt x="228" y="2190"/>
                    <a:pt x="228" y="2142"/>
                  </a:cubicBezTo>
                  <a:cubicBezTo>
                    <a:pt x="201" y="1453"/>
                    <a:pt x="177" y="761"/>
                    <a:pt x="153" y="73"/>
                  </a:cubicBezTo>
                  <a:cubicBezTo>
                    <a:pt x="151" y="25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187369" y="301363"/>
              <a:ext cx="662616" cy="1026503"/>
            </a:xfrm>
            <a:custGeom>
              <a:rect b="b" l="l" r="r" t="t"/>
              <a:pathLst>
                <a:path extrusionOk="0" h="22308" w="14400">
                  <a:moveTo>
                    <a:pt x="8181" y="12629"/>
                  </a:moveTo>
                  <a:cubicBezTo>
                    <a:pt x="8165" y="12633"/>
                    <a:pt x="8145" y="12637"/>
                    <a:pt x="8121" y="12641"/>
                  </a:cubicBezTo>
                  <a:cubicBezTo>
                    <a:pt x="8141" y="12637"/>
                    <a:pt x="8162" y="12633"/>
                    <a:pt x="8181" y="12629"/>
                  </a:cubicBezTo>
                  <a:close/>
                  <a:moveTo>
                    <a:pt x="7170" y="1"/>
                  </a:moveTo>
                  <a:cubicBezTo>
                    <a:pt x="7158" y="1"/>
                    <a:pt x="7147" y="1"/>
                    <a:pt x="7135" y="1"/>
                  </a:cubicBezTo>
                  <a:cubicBezTo>
                    <a:pt x="3633" y="12"/>
                    <a:pt x="2093" y="2774"/>
                    <a:pt x="1799" y="5690"/>
                  </a:cubicBezTo>
                  <a:cubicBezTo>
                    <a:pt x="1700" y="5670"/>
                    <a:pt x="1600" y="5662"/>
                    <a:pt x="1501" y="5662"/>
                  </a:cubicBezTo>
                  <a:cubicBezTo>
                    <a:pt x="669" y="5662"/>
                    <a:pt x="1" y="6371"/>
                    <a:pt x="5" y="7238"/>
                  </a:cubicBezTo>
                  <a:cubicBezTo>
                    <a:pt x="5" y="8102"/>
                    <a:pt x="676" y="8801"/>
                    <a:pt x="1500" y="8801"/>
                  </a:cubicBezTo>
                  <a:cubicBezTo>
                    <a:pt x="1503" y="8801"/>
                    <a:pt x="1506" y="8801"/>
                    <a:pt x="1509" y="8801"/>
                  </a:cubicBezTo>
                  <a:cubicBezTo>
                    <a:pt x="1692" y="8801"/>
                    <a:pt x="1867" y="8766"/>
                    <a:pt x="2030" y="8702"/>
                  </a:cubicBezTo>
                  <a:cubicBezTo>
                    <a:pt x="2515" y="10266"/>
                    <a:pt x="3578" y="11535"/>
                    <a:pt x="4934" y="12211"/>
                  </a:cubicBezTo>
                  <a:cubicBezTo>
                    <a:pt x="5612" y="12546"/>
                    <a:pt x="6364" y="12736"/>
                    <a:pt x="7154" y="12736"/>
                  </a:cubicBezTo>
                  <a:cubicBezTo>
                    <a:pt x="7162" y="12736"/>
                    <a:pt x="7170" y="12736"/>
                    <a:pt x="7178" y="12736"/>
                  </a:cubicBezTo>
                  <a:cubicBezTo>
                    <a:pt x="7405" y="12736"/>
                    <a:pt x="7632" y="12721"/>
                    <a:pt x="7855" y="12688"/>
                  </a:cubicBezTo>
                  <a:lnTo>
                    <a:pt x="7855" y="12688"/>
                  </a:lnTo>
                  <a:cubicBezTo>
                    <a:pt x="7642" y="12720"/>
                    <a:pt x="7363" y="12750"/>
                    <a:pt x="7069" y="12750"/>
                  </a:cubicBezTo>
                  <a:cubicBezTo>
                    <a:pt x="6807" y="12750"/>
                    <a:pt x="6534" y="12726"/>
                    <a:pt x="6287" y="12661"/>
                  </a:cubicBezTo>
                  <a:cubicBezTo>
                    <a:pt x="6287" y="12661"/>
                    <a:pt x="6243" y="13556"/>
                    <a:pt x="5857" y="14312"/>
                  </a:cubicBezTo>
                  <a:cubicBezTo>
                    <a:pt x="5727" y="14563"/>
                    <a:pt x="5555" y="14802"/>
                    <a:pt x="5336" y="14984"/>
                  </a:cubicBezTo>
                  <a:cubicBezTo>
                    <a:pt x="5336" y="14984"/>
                    <a:pt x="5070" y="15008"/>
                    <a:pt x="4676" y="15080"/>
                  </a:cubicBezTo>
                  <a:cubicBezTo>
                    <a:pt x="4342" y="15140"/>
                    <a:pt x="3912" y="15239"/>
                    <a:pt x="3490" y="15390"/>
                  </a:cubicBezTo>
                  <a:cubicBezTo>
                    <a:pt x="3164" y="15509"/>
                    <a:pt x="2842" y="15657"/>
                    <a:pt x="2563" y="15848"/>
                  </a:cubicBezTo>
                  <a:cubicBezTo>
                    <a:pt x="2161" y="16126"/>
                    <a:pt x="1854" y="16488"/>
                    <a:pt x="1779" y="16958"/>
                  </a:cubicBezTo>
                  <a:cubicBezTo>
                    <a:pt x="1740" y="17180"/>
                    <a:pt x="1700" y="17424"/>
                    <a:pt x="1660" y="17678"/>
                  </a:cubicBezTo>
                  <a:cubicBezTo>
                    <a:pt x="1573" y="18227"/>
                    <a:pt x="1477" y="18820"/>
                    <a:pt x="1397" y="19353"/>
                  </a:cubicBezTo>
                  <a:cubicBezTo>
                    <a:pt x="1250" y="20292"/>
                    <a:pt x="1138" y="21048"/>
                    <a:pt x="1138" y="21048"/>
                  </a:cubicBezTo>
                  <a:cubicBezTo>
                    <a:pt x="1138" y="21048"/>
                    <a:pt x="3916" y="22308"/>
                    <a:pt x="7481" y="22308"/>
                  </a:cubicBezTo>
                  <a:cubicBezTo>
                    <a:pt x="9288" y="22308"/>
                    <a:pt x="11298" y="21984"/>
                    <a:pt x="13250" y="21009"/>
                  </a:cubicBezTo>
                  <a:lnTo>
                    <a:pt x="12979" y="19146"/>
                  </a:lnTo>
                  <a:lnTo>
                    <a:pt x="12740" y="17527"/>
                  </a:lnTo>
                  <a:lnTo>
                    <a:pt x="12645" y="16882"/>
                  </a:lnTo>
                  <a:cubicBezTo>
                    <a:pt x="12645" y="16882"/>
                    <a:pt x="12430" y="16309"/>
                    <a:pt x="11782" y="15788"/>
                  </a:cubicBezTo>
                  <a:cubicBezTo>
                    <a:pt x="11467" y="15529"/>
                    <a:pt x="11042" y="15291"/>
                    <a:pt x="10489" y="15132"/>
                  </a:cubicBezTo>
                  <a:cubicBezTo>
                    <a:pt x="10334" y="15088"/>
                    <a:pt x="10167" y="15048"/>
                    <a:pt x="9983" y="15017"/>
                  </a:cubicBezTo>
                  <a:cubicBezTo>
                    <a:pt x="9785" y="14984"/>
                    <a:pt x="9574" y="14960"/>
                    <a:pt x="9343" y="14949"/>
                  </a:cubicBezTo>
                  <a:cubicBezTo>
                    <a:pt x="9343" y="14949"/>
                    <a:pt x="8838" y="14475"/>
                    <a:pt x="8511" y="13695"/>
                  </a:cubicBezTo>
                  <a:cubicBezTo>
                    <a:pt x="8380" y="13381"/>
                    <a:pt x="8272" y="13019"/>
                    <a:pt x="8245" y="12617"/>
                  </a:cubicBezTo>
                  <a:cubicBezTo>
                    <a:pt x="8245" y="12617"/>
                    <a:pt x="8228" y="12621"/>
                    <a:pt x="8204" y="12625"/>
                  </a:cubicBezTo>
                  <a:cubicBezTo>
                    <a:pt x="10138" y="12211"/>
                    <a:pt x="11702" y="10663"/>
                    <a:pt x="12303" y="8639"/>
                  </a:cubicBezTo>
                  <a:cubicBezTo>
                    <a:pt x="12479" y="8715"/>
                    <a:pt x="12674" y="8762"/>
                    <a:pt x="12876" y="8762"/>
                  </a:cubicBezTo>
                  <a:cubicBezTo>
                    <a:pt x="12884" y="8762"/>
                    <a:pt x="12892" y="8762"/>
                    <a:pt x="12900" y="8762"/>
                  </a:cubicBezTo>
                  <a:cubicBezTo>
                    <a:pt x="13731" y="8762"/>
                    <a:pt x="14400" y="8053"/>
                    <a:pt x="14400" y="7186"/>
                  </a:cubicBezTo>
                  <a:cubicBezTo>
                    <a:pt x="14396" y="6321"/>
                    <a:pt x="13723" y="5622"/>
                    <a:pt x="12899" y="5622"/>
                  </a:cubicBezTo>
                  <a:cubicBezTo>
                    <a:pt x="12897" y="5622"/>
                    <a:pt x="12894" y="5622"/>
                    <a:pt x="12892" y="5622"/>
                  </a:cubicBezTo>
                  <a:cubicBezTo>
                    <a:pt x="12764" y="5622"/>
                    <a:pt x="12645" y="5638"/>
                    <a:pt x="12525" y="5670"/>
                  </a:cubicBezTo>
                  <a:cubicBezTo>
                    <a:pt x="12300" y="2758"/>
                    <a:pt x="11089" y="1"/>
                    <a:pt x="7170" y="1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6396091" y="598158"/>
              <a:ext cx="30048" cy="38469"/>
            </a:xfrm>
            <a:custGeom>
              <a:rect b="b" l="l" r="r" t="t"/>
              <a:pathLst>
                <a:path extrusionOk="0" h="836" w="653">
                  <a:moveTo>
                    <a:pt x="326" y="0"/>
                  </a:moveTo>
                  <a:cubicBezTo>
                    <a:pt x="148" y="0"/>
                    <a:pt x="1" y="187"/>
                    <a:pt x="1" y="417"/>
                  </a:cubicBezTo>
                  <a:cubicBezTo>
                    <a:pt x="1" y="648"/>
                    <a:pt x="148" y="836"/>
                    <a:pt x="326" y="836"/>
                  </a:cubicBezTo>
                  <a:cubicBezTo>
                    <a:pt x="506" y="836"/>
                    <a:pt x="653" y="648"/>
                    <a:pt x="653" y="417"/>
                  </a:cubicBezTo>
                  <a:cubicBezTo>
                    <a:pt x="653" y="187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6617422" y="598158"/>
              <a:ext cx="30094" cy="38469"/>
            </a:xfrm>
            <a:custGeom>
              <a:rect b="b" l="l" r="r" t="t"/>
              <a:pathLst>
                <a:path extrusionOk="0" h="836" w="654">
                  <a:moveTo>
                    <a:pt x="327" y="0"/>
                  </a:moveTo>
                  <a:cubicBezTo>
                    <a:pt x="148" y="0"/>
                    <a:pt x="1" y="187"/>
                    <a:pt x="1" y="417"/>
                  </a:cubicBezTo>
                  <a:cubicBezTo>
                    <a:pt x="1" y="648"/>
                    <a:pt x="148" y="836"/>
                    <a:pt x="327" y="836"/>
                  </a:cubicBezTo>
                  <a:cubicBezTo>
                    <a:pt x="506" y="836"/>
                    <a:pt x="654" y="648"/>
                    <a:pt x="654" y="417"/>
                  </a:cubicBezTo>
                  <a:cubicBezTo>
                    <a:pt x="654" y="187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6496220" y="707765"/>
              <a:ext cx="43668" cy="34419"/>
            </a:xfrm>
            <a:custGeom>
              <a:rect b="b" l="l" r="r" t="t"/>
              <a:pathLst>
                <a:path extrusionOk="0" h="748" w="949">
                  <a:moveTo>
                    <a:pt x="109" y="1"/>
                  </a:moveTo>
                  <a:cubicBezTo>
                    <a:pt x="89" y="1"/>
                    <a:pt x="67" y="14"/>
                    <a:pt x="60" y="37"/>
                  </a:cubicBezTo>
                  <a:cubicBezTo>
                    <a:pt x="1" y="216"/>
                    <a:pt x="148" y="507"/>
                    <a:pt x="287" y="622"/>
                  </a:cubicBezTo>
                  <a:cubicBezTo>
                    <a:pt x="378" y="693"/>
                    <a:pt x="550" y="747"/>
                    <a:pt x="700" y="747"/>
                  </a:cubicBezTo>
                  <a:cubicBezTo>
                    <a:pt x="775" y="747"/>
                    <a:pt x="845" y="733"/>
                    <a:pt x="896" y="701"/>
                  </a:cubicBezTo>
                  <a:cubicBezTo>
                    <a:pt x="948" y="670"/>
                    <a:pt x="948" y="595"/>
                    <a:pt x="896" y="566"/>
                  </a:cubicBezTo>
                  <a:cubicBezTo>
                    <a:pt x="832" y="526"/>
                    <a:pt x="758" y="524"/>
                    <a:pt x="682" y="524"/>
                  </a:cubicBezTo>
                  <a:cubicBezTo>
                    <a:pt x="673" y="524"/>
                    <a:pt x="664" y="524"/>
                    <a:pt x="654" y="524"/>
                  </a:cubicBezTo>
                  <a:cubicBezTo>
                    <a:pt x="575" y="524"/>
                    <a:pt x="494" y="521"/>
                    <a:pt x="423" y="475"/>
                  </a:cubicBezTo>
                  <a:cubicBezTo>
                    <a:pt x="275" y="383"/>
                    <a:pt x="232" y="169"/>
                    <a:pt x="148" y="25"/>
                  </a:cubicBezTo>
                  <a:cubicBezTo>
                    <a:pt x="139" y="8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6508828" y="569215"/>
              <a:ext cx="58485" cy="124240"/>
            </a:xfrm>
            <a:custGeom>
              <a:rect b="b" l="l" r="r" t="t"/>
              <a:pathLst>
                <a:path extrusionOk="0" h="2700" w="1271">
                  <a:moveTo>
                    <a:pt x="119" y="0"/>
                  </a:moveTo>
                  <a:cubicBezTo>
                    <a:pt x="80" y="0"/>
                    <a:pt x="39" y="52"/>
                    <a:pt x="65" y="88"/>
                  </a:cubicBezTo>
                  <a:cubicBezTo>
                    <a:pt x="133" y="176"/>
                    <a:pt x="49" y="681"/>
                    <a:pt x="49" y="800"/>
                  </a:cubicBezTo>
                  <a:cubicBezTo>
                    <a:pt x="45" y="959"/>
                    <a:pt x="45" y="1114"/>
                    <a:pt x="41" y="1274"/>
                  </a:cubicBezTo>
                  <a:cubicBezTo>
                    <a:pt x="37" y="1461"/>
                    <a:pt x="1" y="1723"/>
                    <a:pt x="93" y="1898"/>
                  </a:cubicBezTo>
                  <a:cubicBezTo>
                    <a:pt x="149" y="1994"/>
                    <a:pt x="201" y="2061"/>
                    <a:pt x="320" y="2069"/>
                  </a:cubicBezTo>
                  <a:cubicBezTo>
                    <a:pt x="322" y="2069"/>
                    <a:pt x="325" y="2069"/>
                    <a:pt x="327" y="2069"/>
                  </a:cubicBezTo>
                  <a:cubicBezTo>
                    <a:pt x="414" y="2069"/>
                    <a:pt x="449" y="2005"/>
                    <a:pt x="531" y="1977"/>
                  </a:cubicBezTo>
                  <a:cubicBezTo>
                    <a:pt x="584" y="1961"/>
                    <a:pt x="630" y="1954"/>
                    <a:pt x="671" y="1954"/>
                  </a:cubicBezTo>
                  <a:cubicBezTo>
                    <a:pt x="1008" y="1954"/>
                    <a:pt x="909" y="2461"/>
                    <a:pt x="550" y="2511"/>
                  </a:cubicBezTo>
                  <a:cubicBezTo>
                    <a:pt x="436" y="2530"/>
                    <a:pt x="474" y="2700"/>
                    <a:pt x="585" y="2700"/>
                  </a:cubicBezTo>
                  <a:cubicBezTo>
                    <a:pt x="591" y="2700"/>
                    <a:pt x="597" y="2699"/>
                    <a:pt x="603" y="2698"/>
                  </a:cubicBezTo>
                  <a:cubicBezTo>
                    <a:pt x="1058" y="2624"/>
                    <a:pt x="1270" y="1669"/>
                    <a:pt x="754" y="1669"/>
                  </a:cubicBezTo>
                  <a:cubicBezTo>
                    <a:pt x="738" y="1669"/>
                    <a:pt x="722" y="1670"/>
                    <a:pt x="706" y="1672"/>
                  </a:cubicBezTo>
                  <a:cubicBezTo>
                    <a:pt x="557" y="1687"/>
                    <a:pt x="450" y="1805"/>
                    <a:pt x="364" y="1805"/>
                  </a:cubicBezTo>
                  <a:cubicBezTo>
                    <a:pt x="311" y="1805"/>
                    <a:pt x="266" y="1761"/>
                    <a:pt x="224" y="1624"/>
                  </a:cubicBezTo>
                  <a:cubicBezTo>
                    <a:pt x="184" y="1496"/>
                    <a:pt x="224" y="1321"/>
                    <a:pt x="228" y="1186"/>
                  </a:cubicBezTo>
                  <a:cubicBezTo>
                    <a:pt x="232" y="943"/>
                    <a:pt x="351" y="168"/>
                    <a:pt x="144" y="8"/>
                  </a:cubicBezTo>
                  <a:cubicBezTo>
                    <a:pt x="136" y="3"/>
                    <a:pt x="12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6361949" y="502724"/>
              <a:ext cx="80618" cy="67826"/>
            </a:xfrm>
            <a:custGeom>
              <a:rect b="b" l="l" r="r" t="t"/>
              <a:pathLst>
                <a:path extrusionOk="0" h="1474" w="1752">
                  <a:moveTo>
                    <a:pt x="1659" y="0"/>
                  </a:moveTo>
                  <a:cubicBezTo>
                    <a:pt x="1649" y="0"/>
                    <a:pt x="1639" y="3"/>
                    <a:pt x="1630" y="9"/>
                  </a:cubicBezTo>
                  <a:cubicBezTo>
                    <a:pt x="1026" y="371"/>
                    <a:pt x="460" y="791"/>
                    <a:pt x="37" y="1357"/>
                  </a:cubicBezTo>
                  <a:lnTo>
                    <a:pt x="37" y="1357"/>
                  </a:lnTo>
                  <a:cubicBezTo>
                    <a:pt x="21" y="1363"/>
                    <a:pt x="8" y="1378"/>
                    <a:pt x="6" y="1402"/>
                  </a:cubicBezTo>
                  <a:cubicBezTo>
                    <a:pt x="3" y="1406"/>
                    <a:pt x="3" y="1413"/>
                    <a:pt x="3" y="1422"/>
                  </a:cubicBezTo>
                  <a:cubicBezTo>
                    <a:pt x="0" y="1451"/>
                    <a:pt x="28" y="1474"/>
                    <a:pt x="56" y="1474"/>
                  </a:cubicBezTo>
                  <a:cubicBezTo>
                    <a:pt x="68" y="1474"/>
                    <a:pt x="81" y="1469"/>
                    <a:pt x="90" y="1457"/>
                  </a:cubicBezTo>
                  <a:cubicBezTo>
                    <a:pt x="317" y="1167"/>
                    <a:pt x="591" y="901"/>
                    <a:pt x="890" y="686"/>
                  </a:cubicBezTo>
                  <a:cubicBezTo>
                    <a:pt x="1160" y="486"/>
                    <a:pt x="1450" y="328"/>
                    <a:pt x="1705" y="109"/>
                  </a:cubicBezTo>
                  <a:cubicBezTo>
                    <a:pt x="1752" y="69"/>
                    <a:pt x="1709" y="0"/>
                    <a:pt x="16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613971" y="513813"/>
              <a:ext cx="67872" cy="57565"/>
            </a:xfrm>
            <a:custGeom>
              <a:rect b="b" l="l" r="r" t="t"/>
              <a:pathLst>
                <a:path extrusionOk="0" h="1251" w="1475">
                  <a:moveTo>
                    <a:pt x="71" y="0"/>
                  </a:moveTo>
                  <a:cubicBezTo>
                    <a:pt x="50" y="0"/>
                    <a:pt x="30" y="15"/>
                    <a:pt x="22" y="34"/>
                  </a:cubicBezTo>
                  <a:lnTo>
                    <a:pt x="22" y="34"/>
                  </a:lnTo>
                  <a:cubicBezTo>
                    <a:pt x="1" y="62"/>
                    <a:pt x="3" y="107"/>
                    <a:pt x="40" y="126"/>
                  </a:cubicBezTo>
                  <a:cubicBezTo>
                    <a:pt x="303" y="265"/>
                    <a:pt x="569" y="405"/>
                    <a:pt x="792" y="603"/>
                  </a:cubicBezTo>
                  <a:cubicBezTo>
                    <a:pt x="995" y="790"/>
                    <a:pt x="1154" y="1021"/>
                    <a:pt x="1333" y="1229"/>
                  </a:cubicBezTo>
                  <a:cubicBezTo>
                    <a:pt x="1346" y="1244"/>
                    <a:pt x="1362" y="1250"/>
                    <a:pt x="1379" y="1250"/>
                  </a:cubicBezTo>
                  <a:cubicBezTo>
                    <a:pt x="1426" y="1250"/>
                    <a:pt x="1474" y="1195"/>
                    <a:pt x="1445" y="1145"/>
                  </a:cubicBezTo>
                  <a:cubicBezTo>
                    <a:pt x="1111" y="622"/>
                    <a:pt x="692" y="310"/>
                    <a:pt x="145" y="45"/>
                  </a:cubicBezTo>
                  <a:lnTo>
                    <a:pt x="145" y="45"/>
                  </a:lnTo>
                  <a:cubicBezTo>
                    <a:pt x="143" y="40"/>
                    <a:pt x="140" y="35"/>
                    <a:pt x="136" y="30"/>
                  </a:cubicBezTo>
                  <a:cubicBezTo>
                    <a:pt x="119" y="19"/>
                    <a:pt x="103" y="11"/>
                    <a:pt x="84" y="3"/>
                  </a:cubicBezTo>
                  <a:cubicBezTo>
                    <a:pt x="80" y="1"/>
                    <a:pt x="75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341196" y="665064"/>
              <a:ext cx="120283" cy="82597"/>
            </a:xfrm>
            <a:custGeom>
              <a:rect b="b" l="l" r="r" t="t"/>
              <a:pathLst>
                <a:path extrusionOk="0" h="1795" w="2614">
                  <a:moveTo>
                    <a:pt x="1060" y="0"/>
                  </a:moveTo>
                  <a:cubicBezTo>
                    <a:pt x="623" y="0"/>
                    <a:pt x="257" y="189"/>
                    <a:pt x="151" y="511"/>
                  </a:cubicBezTo>
                  <a:cubicBezTo>
                    <a:pt x="0" y="961"/>
                    <a:pt x="397" y="1499"/>
                    <a:pt x="1038" y="1709"/>
                  </a:cubicBezTo>
                  <a:cubicBezTo>
                    <a:pt x="1215" y="1767"/>
                    <a:pt x="1392" y="1795"/>
                    <a:pt x="1559" y="1795"/>
                  </a:cubicBezTo>
                  <a:cubicBezTo>
                    <a:pt x="1995" y="1795"/>
                    <a:pt x="2360" y="1606"/>
                    <a:pt x="2467" y="1284"/>
                  </a:cubicBezTo>
                  <a:cubicBezTo>
                    <a:pt x="2614" y="834"/>
                    <a:pt x="2216" y="296"/>
                    <a:pt x="1579" y="85"/>
                  </a:cubicBezTo>
                  <a:cubicBezTo>
                    <a:pt x="1403" y="27"/>
                    <a:pt x="1226" y="0"/>
                    <a:pt x="1060" y="0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587421" y="669021"/>
              <a:ext cx="119961" cy="81953"/>
            </a:xfrm>
            <a:custGeom>
              <a:rect b="b" l="l" r="r" t="t"/>
              <a:pathLst>
                <a:path extrusionOk="0" h="1781" w="2607">
                  <a:moveTo>
                    <a:pt x="1534" y="1"/>
                  </a:moveTo>
                  <a:cubicBezTo>
                    <a:pt x="1382" y="1"/>
                    <a:pt x="1220" y="23"/>
                    <a:pt x="1058" y="71"/>
                  </a:cubicBezTo>
                  <a:cubicBezTo>
                    <a:pt x="414" y="262"/>
                    <a:pt x="0" y="783"/>
                    <a:pt x="136" y="1237"/>
                  </a:cubicBezTo>
                  <a:cubicBezTo>
                    <a:pt x="234" y="1577"/>
                    <a:pt x="615" y="1781"/>
                    <a:pt x="1073" y="1781"/>
                  </a:cubicBezTo>
                  <a:cubicBezTo>
                    <a:pt x="1225" y="1781"/>
                    <a:pt x="1386" y="1758"/>
                    <a:pt x="1548" y="1711"/>
                  </a:cubicBezTo>
                  <a:cubicBezTo>
                    <a:pt x="2193" y="1520"/>
                    <a:pt x="2606" y="994"/>
                    <a:pt x="2475" y="545"/>
                  </a:cubicBezTo>
                  <a:cubicBezTo>
                    <a:pt x="2374" y="204"/>
                    <a:pt x="1992" y="1"/>
                    <a:pt x="1534" y="1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415602" y="1045376"/>
              <a:ext cx="73394" cy="27379"/>
            </a:xfrm>
            <a:custGeom>
              <a:rect b="b" l="l" r="r" t="t"/>
              <a:pathLst>
                <a:path extrusionOk="0" h="595" w="1595">
                  <a:moveTo>
                    <a:pt x="47" y="1"/>
                  </a:moveTo>
                  <a:cubicBezTo>
                    <a:pt x="20" y="1"/>
                    <a:pt x="1" y="27"/>
                    <a:pt x="14" y="56"/>
                  </a:cubicBezTo>
                  <a:cubicBezTo>
                    <a:pt x="34" y="104"/>
                    <a:pt x="34" y="97"/>
                    <a:pt x="62" y="120"/>
                  </a:cubicBezTo>
                  <a:cubicBezTo>
                    <a:pt x="113" y="164"/>
                    <a:pt x="237" y="176"/>
                    <a:pt x="297" y="200"/>
                  </a:cubicBezTo>
                  <a:cubicBezTo>
                    <a:pt x="400" y="240"/>
                    <a:pt x="504" y="288"/>
                    <a:pt x="607" y="331"/>
                  </a:cubicBezTo>
                  <a:cubicBezTo>
                    <a:pt x="890" y="451"/>
                    <a:pt x="1200" y="546"/>
                    <a:pt x="1502" y="594"/>
                  </a:cubicBezTo>
                  <a:cubicBezTo>
                    <a:pt x="1505" y="594"/>
                    <a:pt x="1508" y="595"/>
                    <a:pt x="1511" y="595"/>
                  </a:cubicBezTo>
                  <a:cubicBezTo>
                    <a:pt x="1575" y="595"/>
                    <a:pt x="1594" y="514"/>
                    <a:pt x="1530" y="486"/>
                  </a:cubicBezTo>
                  <a:cubicBezTo>
                    <a:pt x="1061" y="291"/>
                    <a:pt x="535" y="212"/>
                    <a:pt x="66" y="5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553554" y="1041280"/>
              <a:ext cx="62718" cy="34741"/>
            </a:xfrm>
            <a:custGeom>
              <a:rect b="b" l="l" r="r" t="t"/>
              <a:pathLst>
                <a:path extrusionOk="0" h="755" w="1363">
                  <a:moveTo>
                    <a:pt x="1274" y="0"/>
                  </a:moveTo>
                  <a:cubicBezTo>
                    <a:pt x="1264" y="0"/>
                    <a:pt x="1253" y="4"/>
                    <a:pt x="1241" y="11"/>
                  </a:cubicBezTo>
                  <a:cubicBezTo>
                    <a:pt x="863" y="246"/>
                    <a:pt x="485" y="472"/>
                    <a:pt x="68" y="631"/>
                  </a:cubicBezTo>
                  <a:cubicBezTo>
                    <a:pt x="0" y="656"/>
                    <a:pt x="19" y="755"/>
                    <a:pt x="78" y="755"/>
                  </a:cubicBezTo>
                  <a:cubicBezTo>
                    <a:pt x="84" y="755"/>
                    <a:pt x="92" y="754"/>
                    <a:pt x="99" y="751"/>
                  </a:cubicBezTo>
                  <a:cubicBezTo>
                    <a:pt x="529" y="595"/>
                    <a:pt x="931" y="380"/>
                    <a:pt x="1305" y="122"/>
                  </a:cubicBezTo>
                  <a:cubicBezTo>
                    <a:pt x="1362" y="82"/>
                    <a:pt x="1327" y="0"/>
                    <a:pt x="12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392962" y="224242"/>
              <a:ext cx="521488" cy="214936"/>
            </a:xfrm>
            <a:custGeom>
              <a:rect b="b" l="l" r="r" t="t"/>
              <a:pathLst>
                <a:path extrusionOk="0" h="4671" w="11333">
                  <a:moveTo>
                    <a:pt x="3873" y="1"/>
                  </a:moveTo>
                  <a:cubicBezTo>
                    <a:pt x="2661" y="1"/>
                    <a:pt x="1350" y="260"/>
                    <a:pt x="1" y="920"/>
                  </a:cubicBezTo>
                  <a:cubicBezTo>
                    <a:pt x="2991" y="3560"/>
                    <a:pt x="6895" y="4670"/>
                    <a:pt x="10840" y="4670"/>
                  </a:cubicBezTo>
                  <a:cubicBezTo>
                    <a:pt x="11004" y="4670"/>
                    <a:pt x="11169" y="4668"/>
                    <a:pt x="11333" y="4665"/>
                  </a:cubicBezTo>
                  <a:cubicBezTo>
                    <a:pt x="11085" y="3932"/>
                    <a:pt x="10724" y="3268"/>
                    <a:pt x="10206" y="2655"/>
                  </a:cubicBezTo>
                  <a:cubicBezTo>
                    <a:pt x="9360" y="1649"/>
                    <a:pt x="6930" y="1"/>
                    <a:pt x="3873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044033" y="312176"/>
              <a:ext cx="383029" cy="799925"/>
            </a:xfrm>
            <a:custGeom>
              <a:rect b="b" l="l" r="r" t="t"/>
              <a:pathLst>
                <a:path extrusionOk="0" h="17384" w="8324">
                  <a:moveTo>
                    <a:pt x="5881" y="1"/>
                  </a:moveTo>
                  <a:cubicBezTo>
                    <a:pt x="5797" y="60"/>
                    <a:pt x="5718" y="115"/>
                    <a:pt x="5634" y="179"/>
                  </a:cubicBezTo>
                  <a:cubicBezTo>
                    <a:pt x="5634" y="179"/>
                    <a:pt x="1480" y="386"/>
                    <a:pt x="1023" y="4579"/>
                  </a:cubicBezTo>
                  <a:cubicBezTo>
                    <a:pt x="677" y="7747"/>
                    <a:pt x="1794" y="7774"/>
                    <a:pt x="2527" y="9712"/>
                  </a:cubicBezTo>
                  <a:cubicBezTo>
                    <a:pt x="2527" y="9712"/>
                    <a:pt x="3422" y="11821"/>
                    <a:pt x="2527" y="13230"/>
                  </a:cubicBezTo>
                  <a:cubicBezTo>
                    <a:pt x="1627" y="14638"/>
                    <a:pt x="0" y="15513"/>
                    <a:pt x="709" y="17160"/>
                  </a:cubicBezTo>
                  <a:cubicBezTo>
                    <a:pt x="744" y="17240"/>
                    <a:pt x="780" y="17312"/>
                    <a:pt x="816" y="17384"/>
                  </a:cubicBezTo>
                  <a:cubicBezTo>
                    <a:pt x="900" y="17208"/>
                    <a:pt x="1011" y="17065"/>
                    <a:pt x="1150" y="16974"/>
                  </a:cubicBezTo>
                  <a:cubicBezTo>
                    <a:pt x="4170" y="14817"/>
                    <a:pt x="5702" y="11913"/>
                    <a:pt x="5264" y="8746"/>
                  </a:cubicBezTo>
                  <a:cubicBezTo>
                    <a:pt x="5177" y="8558"/>
                    <a:pt x="5133" y="8443"/>
                    <a:pt x="5133" y="8443"/>
                  </a:cubicBezTo>
                  <a:cubicBezTo>
                    <a:pt x="5133" y="8443"/>
                    <a:pt x="4963" y="8489"/>
                    <a:pt x="4726" y="8489"/>
                  </a:cubicBezTo>
                  <a:cubicBezTo>
                    <a:pt x="4221" y="8489"/>
                    <a:pt x="3412" y="8279"/>
                    <a:pt x="3307" y="6959"/>
                  </a:cubicBezTo>
                  <a:cubicBezTo>
                    <a:pt x="3197" y="5570"/>
                    <a:pt x="4568" y="5426"/>
                    <a:pt x="4882" y="5426"/>
                  </a:cubicBezTo>
                  <a:cubicBezTo>
                    <a:pt x="4898" y="5426"/>
                    <a:pt x="4911" y="5427"/>
                    <a:pt x="4922" y="5427"/>
                  </a:cubicBezTo>
                  <a:cubicBezTo>
                    <a:pt x="4922" y="5427"/>
                    <a:pt x="7663" y="3665"/>
                    <a:pt x="7982" y="2161"/>
                  </a:cubicBezTo>
                  <a:cubicBezTo>
                    <a:pt x="7982" y="2161"/>
                    <a:pt x="8113" y="2081"/>
                    <a:pt x="8324" y="1982"/>
                  </a:cubicBezTo>
                  <a:cubicBezTo>
                    <a:pt x="7452" y="1389"/>
                    <a:pt x="6633" y="724"/>
                    <a:pt x="5881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629662" y="505300"/>
              <a:ext cx="393152" cy="688430"/>
            </a:xfrm>
            <a:custGeom>
              <a:rect b="b" l="l" r="r" t="t"/>
              <a:pathLst>
                <a:path extrusionOk="0" h="14961" w="8544">
                  <a:moveTo>
                    <a:pt x="1" y="0"/>
                  </a:moveTo>
                  <a:lnTo>
                    <a:pt x="1" y="0"/>
                  </a:lnTo>
                  <a:cubicBezTo>
                    <a:pt x="787" y="997"/>
                    <a:pt x="1601" y="1705"/>
                    <a:pt x="2652" y="1705"/>
                  </a:cubicBezTo>
                  <a:cubicBezTo>
                    <a:pt x="2772" y="1705"/>
                    <a:pt x="2895" y="1695"/>
                    <a:pt x="3021" y="1676"/>
                  </a:cubicBezTo>
                  <a:cubicBezTo>
                    <a:pt x="3021" y="1676"/>
                    <a:pt x="3205" y="1643"/>
                    <a:pt x="3457" y="1643"/>
                  </a:cubicBezTo>
                  <a:cubicBezTo>
                    <a:pt x="3960" y="1643"/>
                    <a:pt x="4734" y="1776"/>
                    <a:pt x="4856" y="2571"/>
                  </a:cubicBezTo>
                  <a:cubicBezTo>
                    <a:pt x="5007" y="3535"/>
                    <a:pt x="4186" y="4349"/>
                    <a:pt x="3356" y="4349"/>
                  </a:cubicBezTo>
                  <a:cubicBezTo>
                    <a:pt x="3159" y="4349"/>
                    <a:pt x="2961" y="4303"/>
                    <a:pt x="2775" y="4202"/>
                  </a:cubicBezTo>
                  <a:cubicBezTo>
                    <a:pt x="2775" y="4202"/>
                    <a:pt x="2703" y="4481"/>
                    <a:pt x="2516" y="4890"/>
                  </a:cubicBezTo>
                  <a:cubicBezTo>
                    <a:pt x="2452" y="6295"/>
                    <a:pt x="2659" y="7636"/>
                    <a:pt x="3769" y="8273"/>
                  </a:cubicBezTo>
                  <a:cubicBezTo>
                    <a:pt x="6566" y="9669"/>
                    <a:pt x="6431" y="12410"/>
                    <a:pt x="5842" y="14961"/>
                  </a:cubicBezTo>
                  <a:cubicBezTo>
                    <a:pt x="6208" y="14902"/>
                    <a:pt x="8544" y="14404"/>
                    <a:pt x="8003" y="11690"/>
                  </a:cubicBezTo>
                  <a:cubicBezTo>
                    <a:pt x="7418" y="8750"/>
                    <a:pt x="5814" y="9211"/>
                    <a:pt x="5647" y="7779"/>
                  </a:cubicBezTo>
                  <a:cubicBezTo>
                    <a:pt x="5480" y="6350"/>
                    <a:pt x="6399" y="5070"/>
                    <a:pt x="6562" y="2571"/>
                  </a:cubicBezTo>
                  <a:cubicBezTo>
                    <a:pt x="6598" y="2046"/>
                    <a:pt x="6610" y="1544"/>
                    <a:pt x="6595" y="1067"/>
                  </a:cubicBezTo>
                  <a:lnTo>
                    <a:pt x="6595" y="1067"/>
                  </a:lnTo>
                  <a:cubicBezTo>
                    <a:pt x="6386" y="1075"/>
                    <a:pt x="6178" y="1079"/>
                    <a:pt x="5969" y="1079"/>
                  </a:cubicBezTo>
                  <a:cubicBezTo>
                    <a:pt x="3963" y="1079"/>
                    <a:pt x="1933" y="70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6318096" y="266576"/>
              <a:ext cx="615036" cy="288422"/>
            </a:xfrm>
            <a:custGeom>
              <a:rect b="b" l="l" r="r" t="t"/>
              <a:pathLst>
                <a:path extrusionOk="0" h="6268" w="13366">
                  <a:moveTo>
                    <a:pt x="1628" y="0"/>
                  </a:moveTo>
                  <a:cubicBezTo>
                    <a:pt x="1086" y="263"/>
                    <a:pt x="546" y="593"/>
                    <a:pt x="1" y="992"/>
                  </a:cubicBezTo>
                  <a:cubicBezTo>
                    <a:pt x="752" y="1715"/>
                    <a:pt x="1573" y="2380"/>
                    <a:pt x="2443" y="2973"/>
                  </a:cubicBezTo>
                  <a:cubicBezTo>
                    <a:pt x="2766" y="2825"/>
                    <a:pt x="3285" y="2638"/>
                    <a:pt x="3846" y="2638"/>
                  </a:cubicBezTo>
                  <a:cubicBezTo>
                    <a:pt x="4460" y="2638"/>
                    <a:pt x="5125" y="2862"/>
                    <a:pt x="5638" y="3609"/>
                  </a:cubicBezTo>
                  <a:cubicBezTo>
                    <a:pt x="6024" y="4174"/>
                    <a:pt x="6395" y="4716"/>
                    <a:pt x="6772" y="5188"/>
                  </a:cubicBezTo>
                  <a:cubicBezTo>
                    <a:pt x="8704" y="5888"/>
                    <a:pt x="10734" y="6267"/>
                    <a:pt x="12740" y="6267"/>
                  </a:cubicBezTo>
                  <a:cubicBezTo>
                    <a:pt x="12949" y="6267"/>
                    <a:pt x="13157" y="6263"/>
                    <a:pt x="13366" y="6255"/>
                  </a:cubicBezTo>
                  <a:cubicBezTo>
                    <a:pt x="13342" y="5340"/>
                    <a:pt x="13218" y="4505"/>
                    <a:pt x="12960" y="3745"/>
                  </a:cubicBezTo>
                  <a:cubicBezTo>
                    <a:pt x="12796" y="3748"/>
                    <a:pt x="12631" y="3750"/>
                    <a:pt x="12467" y="3750"/>
                  </a:cubicBezTo>
                  <a:cubicBezTo>
                    <a:pt x="8522" y="3750"/>
                    <a:pt x="4618" y="2640"/>
                    <a:pt x="1628" y="0"/>
                  </a:cubicBezTo>
                  <a:close/>
                </a:path>
              </a:pathLst>
            </a:custGeom>
            <a:solidFill>
              <a:srgbClr val="FFB6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6240101" y="997658"/>
              <a:ext cx="557334" cy="330112"/>
            </a:xfrm>
            <a:custGeom>
              <a:rect b="b" l="l" r="r" t="t"/>
              <a:pathLst>
                <a:path extrusionOk="0" h="7174" w="12112">
                  <a:moveTo>
                    <a:pt x="9355" y="0"/>
                  </a:moveTo>
                  <a:lnTo>
                    <a:pt x="9355" y="0"/>
                  </a:lnTo>
                  <a:cubicBezTo>
                    <a:pt x="9407" y="728"/>
                    <a:pt x="9474" y="1833"/>
                    <a:pt x="9394" y="2061"/>
                  </a:cubicBezTo>
                  <a:cubicBezTo>
                    <a:pt x="9275" y="2380"/>
                    <a:pt x="7393" y="4169"/>
                    <a:pt x="6345" y="4169"/>
                  </a:cubicBezTo>
                  <a:cubicBezTo>
                    <a:pt x="6272" y="4169"/>
                    <a:pt x="6204" y="4160"/>
                    <a:pt x="6140" y="4142"/>
                  </a:cubicBezTo>
                  <a:cubicBezTo>
                    <a:pt x="5153" y="3859"/>
                    <a:pt x="2427" y="2327"/>
                    <a:pt x="2368" y="2045"/>
                  </a:cubicBezTo>
                  <a:cubicBezTo>
                    <a:pt x="2324" y="1854"/>
                    <a:pt x="2340" y="883"/>
                    <a:pt x="2352" y="258"/>
                  </a:cubicBezTo>
                  <a:lnTo>
                    <a:pt x="2352" y="258"/>
                  </a:lnTo>
                  <a:cubicBezTo>
                    <a:pt x="2026" y="377"/>
                    <a:pt x="1703" y="525"/>
                    <a:pt x="1425" y="716"/>
                  </a:cubicBezTo>
                  <a:cubicBezTo>
                    <a:pt x="1027" y="990"/>
                    <a:pt x="721" y="1352"/>
                    <a:pt x="642" y="1826"/>
                  </a:cubicBezTo>
                  <a:cubicBezTo>
                    <a:pt x="601" y="2048"/>
                    <a:pt x="561" y="2292"/>
                    <a:pt x="522" y="2546"/>
                  </a:cubicBezTo>
                  <a:cubicBezTo>
                    <a:pt x="434" y="3091"/>
                    <a:pt x="343" y="3684"/>
                    <a:pt x="260" y="4221"/>
                  </a:cubicBezTo>
                  <a:cubicBezTo>
                    <a:pt x="116" y="5160"/>
                    <a:pt x="1" y="5916"/>
                    <a:pt x="1" y="5916"/>
                  </a:cubicBezTo>
                  <a:cubicBezTo>
                    <a:pt x="1" y="5916"/>
                    <a:pt x="2778" y="7174"/>
                    <a:pt x="6343" y="7174"/>
                  </a:cubicBezTo>
                  <a:cubicBezTo>
                    <a:pt x="8150" y="7174"/>
                    <a:pt x="10159" y="6851"/>
                    <a:pt x="12112" y="5877"/>
                  </a:cubicBezTo>
                  <a:lnTo>
                    <a:pt x="11842" y="4011"/>
                  </a:lnTo>
                  <a:lnTo>
                    <a:pt x="11603" y="2391"/>
                  </a:lnTo>
                  <a:lnTo>
                    <a:pt x="11511" y="1747"/>
                  </a:lnTo>
                  <a:cubicBezTo>
                    <a:pt x="11511" y="1747"/>
                    <a:pt x="11293" y="1174"/>
                    <a:pt x="10648" y="652"/>
                  </a:cubicBezTo>
                  <a:cubicBezTo>
                    <a:pt x="10329" y="397"/>
                    <a:pt x="9904" y="155"/>
                    <a:pt x="9355" y="0"/>
                  </a:cubicBez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6187230" y="678362"/>
              <a:ext cx="115912" cy="107997"/>
            </a:xfrm>
            <a:custGeom>
              <a:rect b="b" l="l" r="r" t="t"/>
              <a:pathLst>
                <a:path extrusionOk="0" h="2347" w="2519">
                  <a:moveTo>
                    <a:pt x="1090" y="1"/>
                  </a:moveTo>
                  <a:cubicBezTo>
                    <a:pt x="697" y="1"/>
                    <a:pt x="345" y="256"/>
                    <a:pt x="199" y="637"/>
                  </a:cubicBezTo>
                  <a:cubicBezTo>
                    <a:pt x="0" y="1162"/>
                    <a:pt x="278" y="1770"/>
                    <a:pt x="704" y="2097"/>
                  </a:cubicBezTo>
                  <a:cubicBezTo>
                    <a:pt x="921" y="2266"/>
                    <a:pt x="1177" y="2346"/>
                    <a:pt x="1428" y="2346"/>
                  </a:cubicBezTo>
                  <a:cubicBezTo>
                    <a:pt x="1915" y="2346"/>
                    <a:pt x="2381" y="2041"/>
                    <a:pt x="2502" y="1484"/>
                  </a:cubicBezTo>
                  <a:cubicBezTo>
                    <a:pt x="2519" y="1396"/>
                    <a:pt x="2454" y="1341"/>
                    <a:pt x="2388" y="1341"/>
                  </a:cubicBezTo>
                  <a:cubicBezTo>
                    <a:pt x="2344" y="1341"/>
                    <a:pt x="2299" y="1367"/>
                    <a:pt x="2279" y="1425"/>
                  </a:cubicBezTo>
                  <a:cubicBezTo>
                    <a:pt x="2142" y="1813"/>
                    <a:pt x="1817" y="2132"/>
                    <a:pt x="1423" y="2132"/>
                  </a:cubicBezTo>
                  <a:cubicBezTo>
                    <a:pt x="1337" y="2132"/>
                    <a:pt x="1248" y="2117"/>
                    <a:pt x="1157" y="2084"/>
                  </a:cubicBezTo>
                  <a:cubicBezTo>
                    <a:pt x="186" y="1746"/>
                    <a:pt x="12" y="171"/>
                    <a:pt x="1241" y="143"/>
                  </a:cubicBezTo>
                  <a:cubicBezTo>
                    <a:pt x="1313" y="139"/>
                    <a:pt x="1332" y="27"/>
                    <a:pt x="1257" y="16"/>
                  </a:cubicBezTo>
                  <a:cubicBezTo>
                    <a:pt x="1201" y="6"/>
                    <a:pt x="1145" y="1"/>
                    <a:pt x="10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6729468" y="683285"/>
              <a:ext cx="112507" cy="108365"/>
            </a:xfrm>
            <a:custGeom>
              <a:rect b="b" l="l" r="r" t="t"/>
              <a:pathLst>
                <a:path extrusionOk="0" h="2355" w="2445">
                  <a:moveTo>
                    <a:pt x="1384" y="0"/>
                  </a:moveTo>
                  <a:cubicBezTo>
                    <a:pt x="1328" y="0"/>
                    <a:pt x="1272" y="5"/>
                    <a:pt x="1214" y="16"/>
                  </a:cubicBezTo>
                  <a:cubicBezTo>
                    <a:pt x="1143" y="28"/>
                    <a:pt x="1163" y="139"/>
                    <a:pt x="1234" y="143"/>
                  </a:cubicBezTo>
                  <a:cubicBezTo>
                    <a:pt x="2213" y="172"/>
                    <a:pt x="2373" y="1289"/>
                    <a:pt x="1708" y="1862"/>
                  </a:cubicBezTo>
                  <a:cubicBezTo>
                    <a:pt x="1501" y="2040"/>
                    <a:pt x="1282" y="2122"/>
                    <a:pt x="1074" y="2122"/>
                  </a:cubicBezTo>
                  <a:cubicBezTo>
                    <a:pt x="751" y="2122"/>
                    <a:pt x="454" y="1924"/>
                    <a:pt x="263" y="1575"/>
                  </a:cubicBezTo>
                  <a:cubicBezTo>
                    <a:pt x="240" y="1532"/>
                    <a:pt x="203" y="1515"/>
                    <a:pt x="166" y="1515"/>
                  </a:cubicBezTo>
                  <a:cubicBezTo>
                    <a:pt x="84" y="1515"/>
                    <a:pt x="0" y="1602"/>
                    <a:pt x="52" y="1695"/>
                  </a:cubicBezTo>
                  <a:cubicBezTo>
                    <a:pt x="293" y="2131"/>
                    <a:pt x="677" y="2354"/>
                    <a:pt x="1072" y="2354"/>
                  </a:cubicBezTo>
                  <a:cubicBezTo>
                    <a:pt x="1419" y="2354"/>
                    <a:pt x="1774" y="2181"/>
                    <a:pt x="2046" y="1826"/>
                  </a:cubicBezTo>
                  <a:cubicBezTo>
                    <a:pt x="2312" y="1476"/>
                    <a:pt x="2444" y="975"/>
                    <a:pt x="2245" y="561"/>
                  </a:cubicBezTo>
                  <a:cubicBezTo>
                    <a:pt x="2079" y="219"/>
                    <a:pt x="1751" y="0"/>
                    <a:pt x="13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" name="Google Shape;103;p13"/>
          <p:cNvGrpSpPr/>
          <p:nvPr/>
        </p:nvGrpSpPr>
        <p:grpSpPr>
          <a:xfrm rot="-1107401">
            <a:off x="7625420" y="3338472"/>
            <a:ext cx="781887" cy="1248012"/>
            <a:chOff x="7936327" y="147566"/>
            <a:chExt cx="781856" cy="1247964"/>
          </a:xfrm>
        </p:grpSpPr>
        <p:sp>
          <p:nvSpPr>
            <p:cNvPr id="104" name="Google Shape;104;p13"/>
            <p:cNvSpPr/>
            <p:nvPr/>
          </p:nvSpPr>
          <p:spPr>
            <a:xfrm>
              <a:off x="7936327" y="147566"/>
              <a:ext cx="781856" cy="1247964"/>
            </a:xfrm>
            <a:custGeom>
              <a:rect b="b" l="l" r="r" t="t"/>
              <a:pathLst>
                <a:path extrusionOk="0" h="24588" w="15403">
                  <a:moveTo>
                    <a:pt x="10749" y="1"/>
                  </a:moveTo>
                  <a:cubicBezTo>
                    <a:pt x="10708" y="1"/>
                    <a:pt x="10668" y="1"/>
                    <a:pt x="10628" y="3"/>
                  </a:cubicBezTo>
                  <a:cubicBezTo>
                    <a:pt x="9801" y="33"/>
                    <a:pt x="9346" y="392"/>
                    <a:pt x="9074" y="609"/>
                  </a:cubicBezTo>
                  <a:cubicBezTo>
                    <a:pt x="8981" y="685"/>
                    <a:pt x="8947" y="709"/>
                    <a:pt x="8902" y="730"/>
                  </a:cubicBezTo>
                  <a:cubicBezTo>
                    <a:pt x="8854" y="750"/>
                    <a:pt x="8733" y="792"/>
                    <a:pt x="8482" y="816"/>
                  </a:cubicBezTo>
                  <a:cubicBezTo>
                    <a:pt x="8363" y="826"/>
                    <a:pt x="8230" y="831"/>
                    <a:pt x="8084" y="831"/>
                  </a:cubicBezTo>
                  <a:cubicBezTo>
                    <a:pt x="7950" y="831"/>
                    <a:pt x="7805" y="827"/>
                    <a:pt x="7648" y="819"/>
                  </a:cubicBezTo>
                  <a:cubicBezTo>
                    <a:pt x="7458" y="807"/>
                    <a:pt x="7272" y="801"/>
                    <a:pt x="7085" y="801"/>
                  </a:cubicBezTo>
                  <a:cubicBezTo>
                    <a:pt x="6898" y="801"/>
                    <a:pt x="6711" y="807"/>
                    <a:pt x="6521" y="819"/>
                  </a:cubicBezTo>
                  <a:cubicBezTo>
                    <a:pt x="5919" y="854"/>
                    <a:pt x="5354" y="947"/>
                    <a:pt x="4830" y="1092"/>
                  </a:cubicBezTo>
                  <a:cubicBezTo>
                    <a:pt x="4772" y="1012"/>
                    <a:pt x="4710" y="933"/>
                    <a:pt x="4634" y="860"/>
                  </a:cubicBezTo>
                  <a:cubicBezTo>
                    <a:pt x="4338" y="561"/>
                    <a:pt x="3951" y="400"/>
                    <a:pt x="3537" y="400"/>
                  </a:cubicBezTo>
                  <a:cubicBezTo>
                    <a:pt x="3512" y="400"/>
                    <a:pt x="3487" y="401"/>
                    <a:pt x="3462" y="402"/>
                  </a:cubicBezTo>
                  <a:cubicBezTo>
                    <a:pt x="3042" y="419"/>
                    <a:pt x="2656" y="609"/>
                    <a:pt x="2374" y="930"/>
                  </a:cubicBezTo>
                  <a:cubicBezTo>
                    <a:pt x="2364" y="943"/>
                    <a:pt x="2357" y="954"/>
                    <a:pt x="2346" y="963"/>
                  </a:cubicBezTo>
                  <a:cubicBezTo>
                    <a:pt x="2044" y="992"/>
                    <a:pt x="1754" y="1108"/>
                    <a:pt x="1510" y="1308"/>
                  </a:cubicBezTo>
                  <a:cubicBezTo>
                    <a:pt x="1285" y="1491"/>
                    <a:pt x="783" y="2025"/>
                    <a:pt x="961" y="2982"/>
                  </a:cubicBezTo>
                  <a:cubicBezTo>
                    <a:pt x="999" y="3172"/>
                    <a:pt x="1058" y="3372"/>
                    <a:pt x="1147" y="3588"/>
                  </a:cubicBezTo>
                  <a:cubicBezTo>
                    <a:pt x="1058" y="3696"/>
                    <a:pt x="972" y="3809"/>
                    <a:pt x="893" y="3927"/>
                  </a:cubicBezTo>
                  <a:cubicBezTo>
                    <a:pt x="631" y="4312"/>
                    <a:pt x="441" y="4746"/>
                    <a:pt x="324" y="5211"/>
                  </a:cubicBezTo>
                  <a:cubicBezTo>
                    <a:pt x="1" y="6503"/>
                    <a:pt x="307" y="7805"/>
                    <a:pt x="617" y="8663"/>
                  </a:cubicBezTo>
                  <a:cubicBezTo>
                    <a:pt x="335" y="9100"/>
                    <a:pt x="179" y="9624"/>
                    <a:pt x="179" y="10169"/>
                  </a:cubicBezTo>
                  <a:cubicBezTo>
                    <a:pt x="183" y="10889"/>
                    <a:pt x="455" y="11567"/>
                    <a:pt x="951" y="12080"/>
                  </a:cubicBezTo>
                  <a:cubicBezTo>
                    <a:pt x="1196" y="12335"/>
                    <a:pt x="1486" y="12535"/>
                    <a:pt x="1806" y="12676"/>
                  </a:cubicBezTo>
                  <a:cubicBezTo>
                    <a:pt x="1998" y="12762"/>
                    <a:pt x="2202" y="12821"/>
                    <a:pt x="2408" y="12859"/>
                  </a:cubicBezTo>
                  <a:cubicBezTo>
                    <a:pt x="2980" y="14002"/>
                    <a:pt x="3866" y="14953"/>
                    <a:pt x="4944" y="15560"/>
                  </a:cubicBezTo>
                  <a:cubicBezTo>
                    <a:pt x="4903" y="15608"/>
                    <a:pt x="4861" y="15659"/>
                    <a:pt x="4823" y="15711"/>
                  </a:cubicBezTo>
                  <a:cubicBezTo>
                    <a:pt x="4644" y="15756"/>
                    <a:pt x="4468" y="15808"/>
                    <a:pt x="4300" y="15862"/>
                  </a:cubicBezTo>
                  <a:cubicBezTo>
                    <a:pt x="3796" y="16028"/>
                    <a:pt x="3356" y="16238"/>
                    <a:pt x="2994" y="16486"/>
                  </a:cubicBezTo>
                  <a:cubicBezTo>
                    <a:pt x="2112" y="17093"/>
                    <a:pt x="1823" y="17837"/>
                    <a:pt x="1737" y="18353"/>
                  </a:cubicBezTo>
                  <a:cubicBezTo>
                    <a:pt x="1705" y="18532"/>
                    <a:pt x="1672" y="18739"/>
                    <a:pt x="1634" y="18987"/>
                  </a:cubicBezTo>
                  <a:cubicBezTo>
                    <a:pt x="1564" y="19411"/>
                    <a:pt x="1489" y="19900"/>
                    <a:pt x="1403" y="20444"/>
                  </a:cubicBezTo>
                  <a:cubicBezTo>
                    <a:pt x="1279" y="21250"/>
                    <a:pt x="1182" y="21912"/>
                    <a:pt x="1179" y="21918"/>
                  </a:cubicBezTo>
                  <a:lnTo>
                    <a:pt x="1027" y="22948"/>
                  </a:lnTo>
                  <a:lnTo>
                    <a:pt x="1974" y="23379"/>
                  </a:lnTo>
                  <a:cubicBezTo>
                    <a:pt x="2026" y="23400"/>
                    <a:pt x="2443" y="23586"/>
                    <a:pt x="3132" y="23807"/>
                  </a:cubicBezTo>
                  <a:cubicBezTo>
                    <a:pt x="3325" y="23944"/>
                    <a:pt x="3552" y="24030"/>
                    <a:pt x="3790" y="24061"/>
                  </a:cubicBezTo>
                  <a:cubicBezTo>
                    <a:pt x="3850" y="24066"/>
                    <a:pt x="3911" y="24069"/>
                    <a:pt x="3971" y="24069"/>
                  </a:cubicBezTo>
                  <a:cubicBezTo>
                    <a:pt x="3993" y="24069"/>
                    <a:pt x="4016" y="24069"/>
                    <a:pt x="4038" y="24068"/>
                  </a:cubicBezTo>
                  <a:cubicBezTo>
                    <a:pt x="5098" y="24344"/>
                    <a:pt x="6173" y="24513"/>
                    <a:pt x="7238" y="24567"/>
                  </a:cubicBezTo>
                  <a:cubicBezTo>
                    <a:pt x="7503" y="24581"/>
                    <a:pt x="7769" y="24588"/>
                    <a:pt x="8030" y="24588"/>
                  </a:cubicBezTo>
                  <a:cubicBezTo>
                    <a:pt x="9360" y="24588"/>
                    <a:pt x="10631" y="24406"/>
                    <a:pt x="11827" y="24044"/>
                  </a:cubicBezTo>
                  <a:cubicBezTo>
                    <a:pt x="11937" y="24020"/>
                    <a:pt x="12043" y="23985"/>
                    <a:pt x="12147" y="23941"/>
                  </a:cubicBezTo>
                  <a:cubicBezTo>
                    <a:pt x="12660" y="23769"/>
                    <a:pt x="13163" y="23559"/>
                    <a:pt x="13645" y="23321"/>
                  </a:cubicBezTo>
                  <a:lnTo>
                    <a:pt x="14537" y="22872"/>
                  </a:lnTo>
                  <a:lnTo>
                    <a:pt x="13849" y="18164"/>
                  </a:lnTo>
                  <a:lnTo>
                    <a:pt x="13793" y="18023"/>
                  </a:lnTo>
                  <a:cubicBezTo>
                    <a:pt x="13742" y="17881"/>
                    <a:pt x="13432" y="17147"/>
                    <a:pt x="12626" y="16493"/>
                  </a:cubicBezTo>
                  <a:lnTo>
                    <a:pt x="12622" y="16493"/>
                  </a:lnTo>
                  <a:cubicBezTo>
                    <a:pt x="12515" y="16407"/>
                    <a:pt x="12402" y="16325"/>
                    <a:pt x="12267" y="16238"/>
                  </a:cubicBezTo>
                  <a:lnTo>
                    <a:pt x="12267" y="16234"/>
                  </a:lnTo>
                  <a:cubicBezTo>
                    <a:pt x="11875" y="15980"/>
                    <a:pt x="11437" y="15787"/>
                    <a:pt x="10965" y="15659"/>
                  </a:cubicBezTo>
                  <a:cubicBezTo>
                    <a:pt x="10906" y="15580"/>
                    <a:pt x="10844" y="15504"/>
                    <a:pt x="10779" y="15436"/>
                  </a:cubicBezTo>
                  <a:cubicBezTo>
                    <a:pt x="11765" y="14826"/>
                    <a:pt x="12577" y="13927"/>
                    <a:pt x="13115" y="12835"/>
                  </a:cubicBezTo>
                  <a:cubicBezTo>
                    <a:pt x="13349" y="12800"/>
                    <a:pt x="13577" y="12731"/>
                    <a:pt x="13793" y="12635"/>
                  </a:cubicBezTo>
                  <a:cubicBezTo>
                    <a:pt x="14114" y="12493"/>
                    <a:pt x="14399" y="12290"/>
                    <a:pt x="14644" y="12032"/>
                  </a:cubicBezTo>
                  <a:cubicBezTo>
                    <a:pt x="15134" y="11515"/>
                    <a:pt x="15402" y="10837"/>
                    <a:pt x="15402" y="10116"/>
                  </a:cubicBezTo>
                  <a:cubicBezTo>
                    <a:pt x="15399" y="9534"/>
                    <a:pt x="15220" y="8976"/>
                    <a:pt x="14882" y="8508"/>
                  </a:cubicBezTo>
                  <a:cubicBezTo>
                    <a:pt x="14755" y="8329"/>
                    <a:pt x="14606" y="8167"/>
                    <a:pt x="14445" y="8026"/>
                  </a:cubicBezTo>
                  <a:cubicBezTo>
                    <a:pt x="14428" y="7840"/>
                    <a:pt x="14410" y="7633"/>
                    <a:pt x="14389" y="7412"/>
                  </a:cubicBezTo>
                  <a:cubicBezTo>
                    <a:pt x="14324" y="6765"/>
                    <a:pt x="14241" y="6231"/>
                    <a:pt x="14141" y="5800"/>
                  </a:cubicBezTo>
                  <a:cubicBezTo>
                    <a:pt x="14248" y="5549"/>
                    <a:pt x="14321" y="5283"/>
                    <a:pt x="14355" y="5005"/>
                  </a:cubicBezTo>
                  <a:cubicBezTo>
                    <a:pt x="14479" y="4027"/>
                    <a:pt x="14197" y="3427"/>
                    <a:pt x="13866" y="3068"/>
                  </a:cubicBezTo>
                  <a:cubicBezTo>
                    <a:pt x="13869" y="2968"/>
                    <a:pt x="13869" y="2869"/>
                    <a:pt x="13866" y="2772"/>
                  </a:cubicBezTo>
                  <a:cubicBezTo>
                    <a:pt x="13845" y="2232"/>
                    <a:pt x="13673" y="1718"/>
                    <a:pt x="13377" y="1288"/>
                  </a:cubicBezTo>
                  <a:cubicBezTo>
                    <a:pt x="12819" y="487"/>
                    <a:pt x="11822" y="1"/>
                    <a:pt x="10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8120399" y="1223361"/>
              <a:ext cx="12286" cy="101831"/>
            </a:xfrm>
            <a:custGeom>
              <a:rect b="b" l="l" r="r" t="t"/>
              <a:pathLst>
                <a:path extrusionOk="0" h="2213" w="267">
                  <a:moveTo>
                    <a:pt x="194" y="0"/>
                  </a:moveTo>
                  <a:cubicBezTo>
                    <a:pt x="157" y="0"/>
                    <a:pt x="118" y="24"/>
                    <a:pt x="116" y="72"/>
                  </a:cubicBezTo>
                  <a:cubicBezTo>
                    <a:pt x="76" y="761"/>
                    <a:pt x="40" y="1449"/>
                    <a:pt x="4" y="2141"/>
                  </a:cubicBezTo>
                  <a:cubicBezTo>
                    <a:pt x="1" y="2189"/>
                    <a:pt x="36" y="2213"/>
                    <a:pt x="74" y="2213"/>
                  </a:cubicBezTo>
                  <a:cubicBezTo>
                    <a:pt x="112" y="2213"/>
                    <a:pt x="151" y="2189"/>
                    <a:pt x="155" y="2141"/>
                  </a:cubicBezTo>
                  <a:cubicBezTo>
                    <a:pt x="192" y="1449"/>
                    <a:pt x="227" y="761"/>
                    <a:pt x="263" y="72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8519761" y="1223361"/>
              <a:ext cx="10583" cy="101831"/>
            </a:xfrm>
            <a:custGeom>
              <a:rect b="b" l="l" r="r" t="t"/>
              <a:pathLst>
                <a:path extrusionOk="0" h="2213" w="230">
                  <a:moveTo>
                    <a:pt x="76" y="0"/>
                  </a:moveTo>
                  <a:cubicBezTo>
                    <a:pt x="38" y="0"/>
                    <a:pt x="1" y="24"/>
                    <a:pt x="3" y="72"/>
                  </a:cubicBezTo>
                  <a:cubicBezTo>
                    <a:pt x="26" y="761"/>
                    <a:pt x="55" y="1449"/>
                    <a:pt x="79" y="2141"/>
                  </a:cubicBezTo>
                  <a:cubicBezTo>
                    <a:pt x="81" y="2189"/>
                    <a:pt x="119" y="2213"/>
                    <a:pt x="156" y="2213"/>
                  </a:cubicBezTo>
                  <a:cubicBezTo>
                    <a:pt x="193" y="2213"/>
                    <a:pt x="230" y="2189"/>
                    <a:pt x="230" y="2141"/>
                  </a:cubicBezTo>
                  <a:cubicBezTo>
                    <a:pt x="202" y="1449"/>
                    <a:pt x="178" y="761"/>
                    <a:pt x="154" y="72"/>
                  </a:cubicBezTo>
                  <a:cubicBezTo>
                    <a:pt x="152" y="24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8048248" y="1014132"/>
              <a:ext cx="557334" cy="338624"/>
            </a:xfrm>
            <a:custGeom>
              <a:rect b="b" l="l" r="r" t="t"/>
              <a:pathLst>
                <a:path extrusionOk="0" h="7359" w="12112">
                  <a:moveTo>
                    <a:pt x="8205" y="0"/>
                  </a:moveTo>
                  <a:lnTo>
                    <a:pt x="4198" y="35"/>
                  </a:lnTo>
                  <a:cubicBezTo>
                    <a:pt x="4198" y="35"/>
                    <a:pt x="3932" y="59"/>
                    <a:pt x="3538" y="127"/>
                  </a:cubicBezTo>
                  <a:cubicBezTo>
                    <a:pt x="3247" y="183"/>
                    <a:pt x="2889" y="263"/>
                    <a:pt x="2527" y="382"/>
                  </a:cubicBezTo>
                  <a:cubicBezTo>
                    <a:pt x="2141" y="509"/>
                    <a:pt x="1751" y="676"/>
                    <a:pt x="1425" y="899"/>
                  </a:cubicBezTo>
                  <a:cubicBezTo>
                    <a:pt x="1023" y="1178"/>
                    <a:pt x="717" y="1539"/>
                    <a:pt x="638" y="2009"/>
                  </a:cubicBezTo>
                  <a:cubicBezTo>
                    <a:pt x="601" y="2232"/>
                    <a:pt x="562" y="2474"/>
                    <a:pt x="522" y="2729"/>
                  </a:cubicBezTo>
                  <a:cubicBezTo>
                    <a:pt x="434" y="3275"/>
                    <a:pt x="339" y="3871"/>
                    <a:pt x="259" y="4404"/>
                  </a:cubicBezTo>
                  <a:cubicBezTo>
                    <a:pt x="112" y="5343"/>
                    <a:pt x="1" y="6099"/>
                    <a:pt x="1" y="6099"/>
                  </a:cubicBezTo>
                  <a:cubicBezTo>
                    <a:pt x="1" y="6099"/>
                    <a:pt x="2777" y="7359"/>
                    <a:pt x="6342" y="7359"/>
                  </a:cubicBezTo>
                  <a:cubicBezTo>
                    <a:pt x="8149" y="7359"/>
                    <a:pt x="10159" y="7035"/>
                    <a:pt x="12112" y="6059"/>
                  </a:cubicBezTo>
                  <a:lnTo>
                    <a:pt x="11841" y="4193"/>
                  </a:lnTo>
                  <a:lnTo>
                    <a:pt x="11603" y="2578"/>
                  </a:lnTo>
                  <a:lnTo>
                    <a:pt x="11507" y="1934"/>
                  </a:lnTo>
                  <a:cubicBezTo>
                    <a:pt x="11507" y="1934"/>
                    <a:pt x="11292" y="1361"/>
                    <a:pt x="10644" y="840"/>
                  </a:cubicBezTo>
                  <a:cubicBezTo>
                    <a:pt x="10560" y="768"/>
                    <a:pt x="10464" y="700"/>
                    <a:pt x="10365" y="636"/>
                  </a:cubicBezTo>
                  <a:cubicBezTo>
                    <a:pt x="9983" y="390"/>
                    <a:pt x="9486" y="175"/>
                    <a:pt x="8846" y="67"/>
                  </a:cubicBezTo>
                  <a:cubicBezTo>
                    <a:pt x="8646" y="35"/>
                    <a:pt x="8435" y="12"/>
                    <a:pt x="8205" y="0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8014565" y="634694"/>
              <a:ext cx="64421" cy="30002"/>
            </a:xfrm>
            <a:custGeom>
              <a:rect b="b" l="l" r="r" t="t"/>
              <a:pathLst>
                <a:path extrusionOk="0" h="652" w="1400">
                  <a:moveTo>
                    <a:pt x="690" y="1"/>
                  </a:moveTo>
                  <a:cubicBezTo>
                    <a:pt x="523" y="1"/>
                    <a:pt x="350" y="83"/>
                    <a:pt x="220" y="181"/>
                  </a:cubicBezTo>
                  <a:cubicBezTo>
                    <a:pt x="184" y="209"/>
                    <a:pt x="11" y="495"/>
                    <a:pt x="43" y="495"/>
                  </a:cubicBezTo>
                  <a:cubicBezTo>
                    <a:pt x="44" y="495"/>
                    <a:pt x="44" y="495"/>
                    <a:pt x="44" y="495"/>
                  </a:cubicBezTo>
                  <a:lnTo>
                    <a:pt x="44" y="495"/>
                  </a:lnTo>
                  <a:cubicBezTo>
                    <a:pt x="0" y="499"/>
                    <a:pt x="0" y="574"/>
                    <a:pt x="44" y="578"/>
                  </a:cubicBezTo>
                  <a:cubicBezTo>
                    <a:pt x="48" y="583"/>
                    <a:pt x="48" y="583"/>
                    <a:pt x="53" y="583"/>
                  </a:cubicBezTo>
                  <a:cubicBezTo>
                    <a:pt x="56" y="584"/>
                    <a:pt x="60" y="584"/>
                    <a:pt x="63" y="584"/>
                  </a:cubicBezTo>
                  <a:cubicBezTo>
                    <a:pt x="81" y="584"/>
                    <a:pt x="94" y="575"/>
                    <a:pt x="104" y="559"/>
                  </a:cubicBezTo>
                  <a:cubicBezTo>
                    <a:pt x="231" y="383"/>
                    <a:pt x="367" y="277"/>
                    <a:pt x="582" y="216"/>
                  </a:cubicBezTo>
                  <a:cubicBezTo>
                    <a:pt x="627" y="204"/>
                    <a:pt x="671" y="198"/>
                    <a:pt x="711" y="198"/>
                  </a:cubicBezTo>
                  <a:cubicBezTo>
                    <a:pt x="958" y="198"/>
                    <a:pt x="1120" y="406"/>
                    <a:pt x="1250" y="615"/>
                  </a:cubicBezTo>
                  <a:cubicBezTo>
                    <a:pt x="1265" y="640"/>
                    <a:pt x="1292" y="651"/>
                    <a:pt x="1318" y="651"/>
                  </a:cubicBezTo>
                  <a:cubicBezTo>
                    <a:pt x="1359" y="651"/>
                    <a:pt x="1400" y="623"/>
                    <a:pt x="1397" y="574"/>
                  </a:cubicBezTo>
                  <a:cubicBezTo>
                    <a:pt x="1373" y="240"/>
                    <a:pt x="1031" y="22"/>
                    <a:pt x="721" y="2"/>
                  </a:cubicBezTo>
                  <a:cubicBezTo>
                    <a:pt x="711" y="1"/>
                    <a:pt x="700" y="1"/>
                    <a:pt x="6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8037112" y="659450"/>
              <a:ext cx="42104" cy="19971"/>
            </a:xfrm>
            <a:custGeom>
              <a:rect b="b" l="l" r="r" t="t"/>
              <a:pathLst>
                <a:path extrusionOk="0" h="434" w="915">
                  <a:moveTo>
                    <a:pt x="685" y="1"/>
                  </a:moveTo>
                  <a:cubicBezTo>
                    <a:pt x="574" y="1"/>
                    <a:pt x="466" y="6"/>
                    <a:pt x="362" y="49"/>
                  </a:cubicBezTo>
                  <a:cubicBezTo>
                    <a:pt x="283" y="84"/>
                    <a:pt x="207" y="148"/>
                    <a:pt x="139" y="204"/>
                  </a:cubicBezTo>
                  <a:cubicBezTo>
                    <a:pt x="83" y="251"/>
                    <a:pt x="75" y="315"/>
                    <a:pt x="28" y="367"/>
                  </a:cubicBezTo>
                  <a:cubicBezTo>
                    <a:pt x="0" y="394"/>
                    <a:pt x="26" y="434"/>
                    <a:pt x="60" y="434"/>
                  </a:cubicBezTo>
                  <a:cubicBezTo>
                    <a:pt x="65" y="434"/>
                    <a:pt x="70" y="433"/>
                    <a:pt x="75" y="431"/>
                  </a:cubicBezTo>
                  <a:cubicBezTo>
                    <a:pt x="183" y="383"/>
                    <a:pt x="283" y="315"/>
                    <a:pt x="382" y="251"/>
                  </a:cubicBezTo>
                  <a:cubicBezTo>
                    <a:pt x="456" y="205"/>
                    <a:pt x="541" y="194"/>
                    <a:pt x="627" y="194"/>
                  </a:cubicBezTo>
                  <a:cubicBezTo>
                    <a:pt x="681" y="194"/>
                    <a:pt x="735" y="198"/>
                    <a:pt x="788" y="200"/>
                  </a:cubicBezTo>
                  <a:cubicBezTo>
                    <a:pt x="915" y="200"/>
                    <a:pt x="915" y="1"/>
                    <a:pt x="788" y="1"/>
                  </a:cubicBezTo>
                  <a:cubicBezTo>
                    <a:pt x="753" y="1"/>
                    <a:pt x="719" y="1"/>
                    <a:pt x="6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8120399" y="1223361"/>
              <a:ext cx="12286" cy="101831"/>
            </a:xfrm>
            <a:custGeom>
              <a:rect b="b" l="l" r="r" t="t"/>
              <a:pathLst>
                <a:path extrusionOk="0" h="2213" w="267">
                  <a:moveTo>
                    <a:pt x="194" y="0"/>
                  </a:moveTo>
                  <a:cubicBezTo>
                    <a:pt x="157" y="0"/>
                    <a:pt x="118" y="24"/>
                    <a:pt x="116" y="72"/>
                  </a:cubicBezTo>
                  <a:cubicBezTo>
                    <a:pt x="76" y="761"/>
                    <a:pt x="40" y="1449"/>
                    <a:pt x="4" y="2141"/>
                  </a:cubicBezTo>
                  <a:cubicBezTo>
                    <a:pt x="1" y="2189"/>
                    <a:pt x="36" y="2213"/>
                    <a:pt x="74" y="2213"/>
                  </a:cubicBezTo>
                  <a:cubicBezTo>
                    <a:pt x="112" y="2213"/>
                    <a:pt x="151" y="2189"/>
                    <a:pt x="155" y="2141"/>
                  </a:cubicBezTo>
                  <a:cubicBezTo>
                    <a:pt x="192" y="1449"/>
                    <a:pt x="227" y="761"/>
                    <a:pt x="263" y="72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8519761" y="1223361"/>
              <a:ext cx="10583" cy="101831"/>
            </a:xfrm>
            <a:custGeom>
              <a:rect b="b" l="l" r="r" t="t"/>
              <a:pathLst>
                <a:path extrusionOk="0" h="2213" w="230">
                  <a:moveTo>
                    <a:pt x="76" y="0"/>
                  </a:moveTo>
                  <a:cubicBezTo>
                    <a:pt x="38" y="0"/>
                    <a:pt x="1" y="24"/>
                    <a:pt x="3" y="72"/>
                  </a:cubicBezTo>
                  <a:cubicBezTo>
                    <a:pt x="26" y="761"/>
                    <a:pt x="55" y="1449"/>
                    <a:pt x="79" y="2141"/>
                  </a:cubicBezTo>
                  <a:cubicBezTo>
                    <a:pt x="81" y="2189"/>
                    <a:pt x="119" y="2213"/>
                    <a:pt x="156" y="2213"/>
                  </a:cubicBezTo>
                  <a:cubicBezTo>
                    <a:pt x="193" y="2213"/>
                    <a:pt x="230" y="2189"/>
                    <a:pt x="230" y="2141"/>
                  </a:cubicBezTo>
                  <a:cubicBezTo>
                    <a:pt x="202" y="1449"/>
                    <a:pt x="178" y="761"/>
                    <a:pt x="154" y="72"/>
                  </a:cubicBezTo>
                  <a:cubicBezTo>
                    <a:pt x="152" y="24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7995883" y="326257"/>
              <a:ext cx="662662" cy="719030"/>
            </a:xfrm>
            <a:custGeom>
              <a:rect b="b" l="l" r="r" t="t"/>
              <a:pathLst>
                <a:path extrusionOk="0" h="15626" w="14401">
                  <a:moveTo>
                    <a:pt x="7167" y="0"/>
                  </a:moveTo>
                  <a:cubicBezTo>
                    <a:pt x="7156" y="0"/>
                    <a:pt x="7145" y="0"/>
                    <a:pt x="7134" y="0"/>
                  </a:cubicBezTo>
                  <a:cubicBezTo>
                    <a:pt x="3634" y="13"/>
                    <a:pt x="2093" y="2774"/>
                    <a:pt x="1799" y="5690"/>
                  </a:cubicBezTo>
                  <a:cubicBezTo>
                    <a:pt x="1714" y="5673"/>
                    <a:pt x="1629" y="5662"/>
                    <a:pt x="1544" y="5662"/>
                  </a:cubicBezTo>
                  <a:cubicBezTo>
                    <a:pt x="1529" y="5662"/>
                    <a:pt x="1515" y="5662"/>
                    <a:pt x="1500" y="5663"/>
                  </a:cubicBezTo>
                  <a:cubicBezTo>
                    <a:pt x="669" y="5663"/>
                    <a:pt x="0" y="6370"/>
                    <a:pt x="0" y="7238"/>
                  </a:cubicBezTo>
                  <a:cubicBezTo>
                    <a:pt x="5" y="8103"/>
                    <a:pt x="678" y="8802"/>
                    <a:pt x="1502" y="8802"/>
                  </a:cubicBezTo>
                  <a:cubicBezTo>
                    <a:pt x="1505" y="8802"/>
                    <a:pt x="1507" y="8801"/>
                    <a:pt x="1509" y="8801"/>
                  </a:cubicBezTo>
                  <a:cubicBezTo>
                    <a:pt x="1691" y="8801"/>
                    <a:pt x="1867" y="8766"/>
                    <a:pt x="2030" y="8702"/>
                  </a:cubicBezTo>
                  <a:cubicBezTo>
                    <a:pt x="2516" y="10265"/>
                    <a:pt x="3577" y="11535"/>
                    <a:pt x="4934" y="12211"/>
                  </a:cubicBezTo>
                  <a:cubicBezTo>
                    <a:pt x="5619" y="12549"/>
                    <a:pt x="6069" y="12617"/>
                    <a:pt x="6287" y="12661"/>
                  </a:cubicBezTo>
                  <a:cubicBezTo>
                    <a:pt x="6287" y="12661"/>
                    <a:pt x="6244" y="13552"/>
                    <a:pt x="5858" y="14312"/>
                  </a:cubicBezTo>
                  <a:cubicBezTo>
                    <a:pt x="5726" y="14562"/>
                    <a:pt x="5555" y="14801"/>
                    <a:pt x="5336" y="14984"/>
                  </a:cubicBezTo>
                  <a:cubicBezTo>
                    <a:pt x="5336" y="14984"/>
                    <a:pt x="5858" y="15625"/>
                    <a:pt x="7269" y="15625"/>
                  </a:cubicBezTo>
                  <a:cubicBezTo>
                    <a:pt x="7273" y="15625"/>
                    <a:pt x="7277" y="15625"/>
                    <a:pt x="7281" y="15625"/>
                  </a:cubicBezTo>
                  <a:cubicBezTo>
                    <a:pt x="8699" y="15621"/>
                    <a:pt x="9343" y="14949"/>
                    <a:pt x="9343" y="14949"/>
                  </a:cubicBezTo>
                  <a:cubicBezTo>
                    <a:pt x="9343" y="14949"/>
                    <a:pt x="8838" y="14476"/>
                    <a:pt x="8511" y="13695"/>
                  </a:cubicBezTo>
                  <a:cubicBezTo>
                    <a:pt x="8376" y="13381"/>
                    <a:pt x="8273" y="13019"/>
                    <a:pt x="8245" y="12617"/>
                  </a:cubicBezTo>
                  <a:cubicBezTo>
                    <a:pt x="8245" y="12617"/>
                    <a:pt x="8229" y="12621"/>
                    <a:pt x="8205" y="12625"/>
                  </a:cubicBezTo>
                  <a:cubicBezTo>
                    <a:pt x="10139" y="12211"/>
                    <a:pt x="11703" y="10660"/>
                    <a:pt x="12303" y="8634"/>
                  </a:cubicBezTo>
                  <a:cubicBezTo>
                    <a:pt x="12477" y="8715"/>
                    <a:pt x="12671" y="8762"/>
                    <a:pt x="12871" y="8762"/>
                  </a:cubicBezTo>
                  <a:cubicBezTo>
                    <a:pt x="12881" y="8762"/>
                    <a:pt x="12890" y="8762"/>
                    <a:pt x="12900" y="8761"/>
                  </a:cubicBezTo>
                  <a:cubicBezTo>
                    <a:pt x="13732" y="8761"/>
                    <a:pt x="14400" y="8054"/>
                    <a:pt x="14400" y="7186"/>
                  </a:cubicBezTo>
                  <a:cubicBezTo>
                    <a:pt x="14396" y="6321"/>
                    <a:pt x="13723" y="5623"/>
                    <a:pt x="12898" y="5623"/>
                  </a:cubicBezTo>
                  <a:cubicBezTo>
                    <a:pt x="12896" y="5623"/>
                    <a:pt x="12894" y="5623"/>
                    <a:pt x="12892" y="5623"/>
                  </a:cubicBezTo>
                  <a:cubicBezTo>
                    <a:pt x="12765" y="5623"/>
                    <a:pt x="12641" y="5639"/>
                    <a:pt x="12526" y="5670"/>
                  </a:cubicBezTo>
                  <a:cubicBezTo>
                    <a:pt x="12295" y="2758"/>
                    <a:pt x="11089" y="0"/>
                    <a:pt x="7167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8204606" y="623052"/>
              <a:ext cx="30094" cy="38515"/>
            </a:xfrm>
            <a:custGeom>
              <a:rect b="b" l="l" r="r" t="t"/>
              <a:pathLst>
                <a:path extrusionOk="0" h="837" w="654">
                  <a:moveTo>
                    <a:pt x="327" y="1"/>
                  </a:moveTo>
                  <a:cubicBezTo>
                    <a:pt x="148" y="1"/>
                    <a:pt x="0" y="187"/>
                    <a:pt x="0" y="418"/>
                  </a:cubicBezTo>
                  <a:cubicBezTo>
                    <a:pt x="0" y="649"/>
                    <a:pt x="148" y="836"/>
                    <a:pt x="327" y="836"/>
                  </a:cubicBezTo>
                  <a:cubicBezTo>
                    <a:pt x="506" y="836"/>
                    <a:pt x="653" y="649"/>
                    <a:pt x="653" y="418"/>
                  </a:cubicBezTo>
                  <a:cubicBezTo>
                    <a:pt x="653" y="187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8440984" y="623052"/>
              <a:ext cx="29864" cy="38515"/>
            </a:xfrm>
            <a:custGeom>
              <a:rect b="b" l="l" r="r" t="t"/>
              <a:pathLst>
                <a:path extrusionOk="0" h="837" w="649">
                  <a:moveTo>
                    <a:pt x="326" y="1"/>
                  </a:moveTo>
                  <a:cubicBezTo>
                    <a:pt x="144" y="1"/>
                    <a:pt x="1" y="187"/>
                    <a:pt x="1" y="418"/>
                  </a:cubicBezTo>
                  <a:cubicBezTo>
                    <a:pt x="1" y="649"/>
                    <a:pt x="144" y="836"/>
                    <a:pt x="326" y="836"/>
                  </a:cubicBezTo>
                  <a:cubicBezTo>
                    <a:pt x="506" y="836"/>
                    <a:pt x="649" y="649"/>
                    <a:pt x="649" y="418"/>
                  </a:cubicBezTo>
                  <a:cubicBezTo>
                    <a:pt x="649" y="187"/>
                    <a:pt x="506" y="1"/>
                    <a:pt x="3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8134663" y="452982"/>
              <a:ext cx="3175" cy="10998"/>
            </a:xfrm>
            <a:custGeom>
              <a:rect b="b" l="l" r="r" t="t"/>
              <a:pathLst>
                <a:path extrusionOk="0" h="239" w="69">
                  <a:moveTo>
                    <a:pt x="1" y="0"/>
                  </a:moveTo>
                  <a:cubicBezTo>
                    <a:pt x="5" y="52"/>
                    <a:pt x="12" y="139"/>
                    <a:pt x="32" y="239"/>
                  </a:cubicBezTo>
                  <a:cubicBezTo>
                    <a:pt x="49" y="135"/>
                    <a:pt x="60" y="55"/>
                    <a:pt x="69" y="4"/>
                  </a:cubicBezTo>
                  <a:cubicBezTo>
                    <a:pt x="45" y="0"/>
                    <a:pt x="21" y="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8134295" y="450635"/>
              <a:ext cx="414" cy="2393"/>
            </a:xfrm>
            <a:custGeom>
              <a:rect b="b" l="l" r="r" t="t"/>
              <a:pathLst>
                <a:path extrusionOk="0" h="52" w="9">
                  <a:moveTo>
                    <a:pt x="1" y="0"/>
                  </a:moveTo>
                  <a:cubicBezTo>
                    <a:pt x="0" y="0"/>
                    <a:pt x="0" y="15"/>
                    <a:pt x="0" y="51"/>
                  </a:cubicBezTo>
                  <a:lnTo>
                    <a:pt x="9" y="51"/>
                  </a:lnTo>
                  <a:cubicBezTo>
                    <a:pt x="4" y="19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8320333" y="722306"/>
              <a:ext cx="43806" cy="34419"/>
            </a:xfrm>
            <a:custGeom>
              <a:rect b="b" l="l" r="r" t="t"/>
              <a:pathLst>
                <a:path extrusionOk="0" h="748" w="952">
                  <a:moveTo>
                    <a:pt x="108" y="1"/>
                  </a:moveTo>
                  <a:cubicBezTo>
                    <a:pt x="87" y="1"/>
                    <a:pt x="67" y="13"/>
                    <a:pt x="60" y="35"/>
                  </a:cubicBezTo>
                  <a:cubicBezTo>
                    <a:pt x="0" y="218"/>
                    <a:pt x="147" y="505"/>
                    <a:pt x="287" y="620"/>
                  </a:cubicBezTo>
                  <a:cubicBezTo>
                    <a:pt x="374" y="695"/>
                    <a:pt x="548" y="747"/>
                    <a:pt x="699" y="747"/>
                  </a:cubicBezTo>
                  <a:cubicBezTo>
                    <a:pt x="774" y="747"/>
                    <a:pt x="845" y="734"/>
                    <a:pt x="895" y="703"/>
                  </a:cubicBezTo>
                  <a:cubicBezTo>
                    <a:pt x="947" y="672"/>
                    <a:pt x="951" y="597"/>
                    <a:pt x="895" y="565"/>
                  </a:cubicBezTo>
                  <a:cubicBezTo>
                    <a:pt x="764" y="485"/>
                    <a:pt x="585" y="553"/>
                    <a:pt x="438" y="485"/>
                  </a:cubicBezTo>
                  <a:cubicBezTo>
                    <a:pt x="278" y="413"/>
                    <a:pt x="230" y="167"/>
                    <a:pt x="147" y="24"/>
                  </a:cubicBezTo>
                  <a:cubicBezTo>
                    <a:pt x="139" y="8"/>
                    <a:pt x="123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8319229" y="502171"/>
              <a:ext cx="84530" cy="200027"/>
            </a:xfrm>
            <a:custGeom>
              <a:rect b="b" l="l" r="r" t="t"/>
              <a:pathLst>
                <a:path extrusionOk="0" h="4347" w="1837">
                  <a:moveTo>
                    <a:pt x="450" y="0"/>
                  </a:moveTo>
                  <a:cubicBezTo>
                    <a:pt x="407" y="0"/>
                    <a:pt x="364" y="23"/>
                    <a:pt x="346" y="77"/>
                  </a:cubicBezTo>
                  <a:cubicBezTo>
                    <a:pt x="40" y="1019"/>
                    <a:pt x="0" y="2325"/>
                    <a:pt x="271" y="3280"/>
                  </a:cubicBezTo>
                  <a:cubicBezTo>
                    <a:pt x="298" y="3383"/>
                    <a:pt x="386" y="3594"/>
                    <a:pt x="517" y="3598"/>
                  </a:cubicBezTo>
                  <a:cubicBezTo>
                    <a:pt x="539" y="3598"/>
                    <a:pt x="583" y="3605"/>
                    <a:pt x="627" y="3605"/>
                  </a:cubicBezTo>
                  <a:cubicBezTo>
                    <a:pt x="657" y="3605"/>
                    <a:pt x="687" y="3601"/>
                    <a:pt x="708" y="3590"/>
                  </a:cubicBezTo>
                  <a:cubicBezTo>
                    <a:pt x="780" y="3535"/>
                    <a:pt x="851" y="3478"/>
                    <a:pt x="919" y="3419"/>
                  </a:cubicBezTo>
                  <a:cubicBezTo>
                    <a:pt x="1373" y="3689"/>
                    <a:pt x="1405" y="3968"/>
                    <a:pt x="1015" y="4251"/>
                  </a:cubicBezTo>
                  <a:cubicBezTo>
                    <a:pt x="952" y="4255"/>
                    <a:pt x="952" y="4342"/>
                    <a:pt x="1015" y="4346"/>
                  </a:cubicBezTo>
                  <a:cubicBezTo>
                    <a:pt x="1019" y="4347"/>
                    <a:pt x="1024" y="4347"/>
                    <a:pt x="1029" y="4347"/>
                  </a:cubicBezTo>
                  <a:cubicBezTo>
                    <a:pt x="1411" y="4347"/>
                    <a:pt x="1837" y="3288"/>
                    <a:pt x="1409" y="3041"/>
                  </a:cubicBezTo>
                  <a:cubicBezTo>
                    <a:pt x="1359" y="3011"/>
                    <a:pt x="1307" y="2999"/>
                    <a:pt x="1256" y="2999"/>
                  </a:cubicBezTo>
                  <a:cubicBezTo>
                    <a:pt x="1025" y="2999"/>
                    <a:pt x="792" y="3244"/>
                    <a:pt x="616" y="3244"/>
                  </a:cubicBezTo>
                  <a:cubicBezTo>
                    <a:pt x="527" y="3244"/>
                    <a:pt x="454" y="3182"/>
                    <a:pt x="402" y="2993"/>
                  </a:cubicBezTo>
                  <a:cubicBezTo>
                    <a:pt x="188" y="2202"/>
                    <a:pt x="302" y="904"/>
                    <a:pt x="553" y="132"/>
                  </a:cubicBezTo>
                  <a:cubicBezTo>
                    <a:pt x="580" y="53"/>
                    <a:pt x="515" y="0"/>
                    <a:pt x="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8004672" y="234872"/>
              <a:ext cx="369132" cy="179136"/>
            </a:xfrm>
            <a:custGeom>
              <a:rect b="b" l="l" r="r" t="t"/>
              <a:pathLst>
                <a:path extrusionOk="0" h="3893" w="8022">
                  <a:moveTo>
                    <a:pt x="6269" y="1"/>
                  </a:moveTo>
                  <a:cubicBezTo>
                    <a:pt x="6074" y="1"/>
                    <a:pt x="5887" y="7"/>
                    <a:pt x="5706" y="17"/>
                  </a:cubicBezTo>
                  <a:cubicBezTo>
                    <a:pt x="4286" y="1402"/>
                    <a:pt x="2404" y="2340"/>
                    <a:pt x="435" y="2910"/>
                  </a:cubicBezTo>
                  <a:cubicBezTo>
                    <a:pt x="224" y="3220"/>
                    <a:pt x="88" y="3550"/>
                    <a:pt x="0" y="3892"/>
                  </a:cubicBezTo>
                  <a:cubicBezTo>
                    <a:pt x="3184" y="3506"/>
                    <a:pt x="5965" y="2265"/>
                    <a:pt x="8022" y="9"/>
                  </a:cubicBezTo>
                  <a:lnTo>
                    <a:pt x="8022" y="9"/>
                  </a:lnTo>
                  <a:cubicBezTo>
                    <a:pt x="7841" y="25"/>
                    <a:pt x="7637" y="34"/>
                    <a:pt x="7406" y="34"/>
                  </a:cubicBezTo>
                  <a:cubicBezTo>
                    <a:pt x="7230" y="34"/>
                    <a:pt x="7038" y="29"/>
                    <a:pt x="6828" y="17"/>
                  </a:cubicBezTo>
                  <a:cubicBezTo>
                    <a:pt x="6634" y="6"/>
                    <a:pt x="6448" y="1"/>
                    <a:pt x="6269" y="1"/>
                  </a:cubicBezTo>
                  <a:close/>
                </a:path>
              </a:pathLst>
            </a:custGeom>
            <a:solidFill>
              <a:srgbClr val="3433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7979778" y="192400"/>
              <a:ext cx="630221" cy="402861"/>
            </a:xfrm>
            <a:custGeom>
              <a:rect b="b" l="l" r="r" t="t"/>
              <a:pathLst>
                <a:path extrusionOk="0" h="8755" w="13696">
                  <a:moveTo>
                    <a:pt x="10967" y="0"/>
                  </a:moveTo>
                  <a:cubicBezTo>
                    <a:pt x="10940" y="0"/>
                    <a:pt x="10913" y="1"/>
                    <a:pt x="10887" y="1"/>
                  </a:cubicBezTo>
                  <a:cubicBezTo>
                    <a:pt x="9908" y="37"/>
                    <a:pt x="10127" y="784"/>
                    <a:pt x="8491" y="932"/>
                  </a:cubicBezTo>
                  <a:cubicBezTo>
                    <a:pt x="8310" y="948"/>
                    <a:pt x="8107" y="957"/>
                    <a:pt x="7876" y="957"/>
                  </a:cubicBezTo>
                  <a:cubicBezTo>
                    <a:pt x="7699" y="957"/>
                    <a:pt x="7507" y="952"/>
                    <a:pt x="7297" y="940"/>
                  </a:cubicBezTo>
                  <a:cubicBezTo>
                    <a:pt x="7103" y="929"/>
                    <a:pt x="6916" y="924"/>
                    <a:pt x="6737" y="924"/>
                  </a:cubicBezTo>
                  <a:cubicBezTo>
                    <a:pt x="6541" y="924"/>
                    <a:pt x="6354" y="930"/>
                    <a:pt x="6175" y="940"/>
                  </a:cubicBezTo>
                  <a:cubicBezTo>
                    <a:pt x="4003" y="1067"/>
                    <a:pt x="3020" y="1923"/>
                    <a:pt x="3020" y="1923"/>
                  </a:cubicBezTo>
                  <a:cubicBezTo>
                    <a:pt x="3020" y="1923"/>
                    <a:pt x="3083" y="459"/>
                    <a:pt x="2632" y="459"/>
                  </a:cubicBezTo>
                  <a:cubicBezTo>
                    <a:pt x="2629" y="459"/>
                    <a:pt x="2626" y="459"/>
                    <a:pt x="2623" y="459"/>
                  </a:cubicBezTo>
                  <a:cubicBezTo>
                    <a:pt x="2165" y="483"/>
                    <a:pt x="2332" y="2336"/>
                    <a:pt x="2332" y="2336"/>
                  </a:cubicBezTo>
                  <a:cubicBezTo>
                    <a:pt x="2332" y="2336"/>
                    <a:pt x="1801" y="1108"/>
                    <a:pt x="1417" y="1108"/>
                  </a:cubicBezTo>
                  <a:cubicBezTo>
                    <a:pt x="1376" y="1108"/>
                    <a:pt x="1338" y="1121"/>
                    <a:pt x="1301" y="1151"/>
                  </a:cubicBezTo>
                  <a:cubicBezTo>
                    <a:pt x="919" y="1461"/>
                    <a:pt x="1854" y="2909"/>
                    <a:pt x="1854" y="2909"/>
                  </a:cubicBezTo>
                  <a:cubicBezTo>
                    <a:pt x="1437" y="3180"/>
                    <a:pt x="1130" y="3494"/>
                    <a:pt x="904" y="3833"/>
                  </a:cubicBezTo>
                  <a:cubicBezTo>
                    <a:pt x="693" y="4143"/>
                    <a:pt x="554" y="4473"/>
                    <a:pt x="470" y="4815"/>
                  </a:cubicBezTo>
                  <a:cubicBezTo>
                    <a:pt x="1" y="6677"/>
                    <a:pt x="1147" y="8754"/>
                    <a:pt x="1147" y="8754"/>
                  </a:cubicBezTo>
                  <a:cubicBezTo>
                    <a:pt x="1317" y="8613"/>
                    <a:pt x="1539" y="8571"/>
                    <a:pt x="1742" y="8571"/>
                  </a:cubicBezTo>
                  <a:cubicBezTo>
                    <a:pt x="2035" y="8571"/>
                    <a:pt x="2289" y="8659"/>
                    <a:pt x="2289" y="8659"/>
                  </a:cubicBezTo>
                  <a:cubicBezTo>
                    <a:pt x="2750" y="7907"/>
                    <a:pt x="3435" y="5281"/>
                    <a:pt x="3435" y="5281"/>
                  </a:cubicBezTo>
                  <a:cubicBezTo>
                    <a:pt x="3435" y="5281"/>
                    <a:pt x="6820" y="5830"/>
                    <a:pt x="9510" y="6009"/>
                  </a:cubicBezTo>
                  <a:cubicBezTo>
                    <a:pt x="9696" y="6022"/>
                    <a:pt x="9880" y="6028"/>
                    <a:pt x="10059" y="6028"/>
                  </a:cubicBezTo>
                  <a:cubicBezTo>
                    <a:pt x="10713" y="6028"/>
                    <a:pt x="11314" y="5942"/>
                    <a:pt x="11825" y="5774"/>
                  </a:cubicBezTo>
                  <a:cubicBezTo>
                    <a:pt x="11941" y="6550"/>
                    <a:pt x="12204" y="7879"/>
                    <a:pt x="12876" y="8579"/>
                  </a:cubicBezTo>
                  <a:cubicBezTo>
                    <a:pt x="12876" y="8579"/>
                    <a:pt x="13068" y="8526"/>
                    <a:pt x="13294" y="8526"/>
                  </a:cubicBezTo>
                  <a:cubicBezTo>
                    <a:pt x="13427" y="8526"/>
                    <a:pt x="13571" y="8544"/>
                    <a:pt x="13695" y="8603"/>
                  </a:cubicBezTo>
                  <a:cubicBezTo>
                    <a:pt x="13695" y="8603"/>
                    <a:pt x="13588" y="5933"/>
                    <a:pt x="13166" y="4911"/>
                  </a:cubicBezTo>
                  <a:cubicBezTo>
                    <a:pt x="13373" y="4648"/>
                    <a:pt x="13509" y="4338"/>
                    <a:pt x="13552" y="3988"/>
                  </a:cubicBezTo>
                  <a:cubicBezTo>
                    <a:pt x="13675" y="3029"/>
                    <a:pt x="13278" y="2864"/>
                    <a:pt x="12991" y="2864"/>
                  </a:cubicBezTo>
                  <a:cubicBezTo>
                    <a:pt x="12841" y="2864"/>
                    <a:pt x="12721" y="2909"/>
                    <a:pt x="12721" y="2909"/>
                  </a:cubicBezTo>
                  <a:cubicBezTo>
                    <a:pt x="13580" y="841"/>
                    <a:pt x="12122" y="0"/>
                    <a:pt x="10967" y="0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8210496" y="981185"/>
              <a:ext cx="127047" cy="119961"/>
            </a:xfrm>
            <a:custGeom>
              <a:rect b="b" l="l" r="r" t="t"/>
              <a:pathLst>
                <a:path extrusionOk="0" h="2607" w="2761">
                  <a:moveTo>
                    <a:pt x="1092" y="1"/>
                  </a:moveTo>
                  <a:cubicBezTo>
                    <a:pt x="893" y="1"/>
                    <a:pt x="517" y="65"/>
                    <a:pt x="302" y="509"/>
                  </a:cubicBezTo>
                  <a:cubicBezTo>
                    <a:pt x="0" y="1137"/>
                    <a:pt x="254" y="1249"/>
                    <a:pt x="672" y="1615"/>
                  </a:cubicBezTo>
                  <a:cubicBezTo>
                    <a:pt x="1094" y="1981"/>
                    <a:pt x="1301" y="2419"/>
                    <a:pt x="1615" y="2586"/>
                  </a:cubicBezTo>
                  <a:cubicBezTo>
                    <a:pt x="1642" y="2600"/>
                    <a:pt x="1671" y="2607"/>
                    <a:pt x="1702" y="2607"/>
                  </a:cubicBezTo>
                  <a:cubicBezTo>
                    <a:pt x="2041" y="2607"/>
                    <a:pt x="2619" y="1824"/>
                    <a:pt x="2761" y="1157"/>
                  </a:cubicBezTo>
                  <a:cubicBezTo>
                    <a:pt x="2761" y="1157"/>
                    <a:pt x="1317" y="692"/>
                    <a:pt x="959" y="454"/>
                  </a:cubicBezTo>
                  <a:cubicBezTo>
                    <a:pt x="1071" y="334"/>
                    <a:pt x="1225" y="11"/>
                    <a:pt x="1225" y="11"/>
                  </a:cubicBezTo>
                  <a:cubicBezTo>
                    <a:pt x="1225" y="11"/>
                    <a:pt x="1173" y="1"/>
                    <a:pt x="1092" y="1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8327833" y="978240"/>
              <a:ext cx="127093" cy="119961"/>
            </a:xfrm>
            <a:custGeom>
              <a:rect b="b" l="l" r="r" t="t"/>
              <a:pathLst>
                <a:path extrusionOk="0" h="2607" w="2762">
                  <a:moveTo>
                    <a:pt x="1669" y="1"/>
                  </a:moveTo>
                  <a:cubicBezTo>
                    <a:pt x="1588" y="1"/>
                    <a:pt x="1536" y="11"/>
                    <a:pt x="1536" y="11"/>
                  </a:cubicBezTo>
                  <a:lnTo>
                    <a:pt x="1803" y="454"/>
                  </a:lnTo>
                  <a:cubicBezTo>
                    <a:pt x="1468" y="832"/>
                    <a:pt x="1" y="1157"/>
                    <a:pt x="1" y="1157"/>
                  </a:cubicBezTo>
                  <a:cubicBezTo>
                    <a:pt x="142" y="1827"/>
                    <a:pt x="720" y="2607"/>
                    <a:pt x="1059" y="2607"/>
                  </a:cubicBezTo>
                  <a:cubicBezTo>
                    <a:pt x="1090" y="2607"/>
                    <a:pt x="1120" y="2600"/>
                    <a:pt x="1147" y="2586"/>
                  </a:cubicBezTo>
                  <a:cubicBezTo>
                    <a:pt x="1461" y="2419"/>
                    <a:pt x="1667" y="1981"/>
                    <a:pt x="2089" y="1616"/>
                  </a:cubicBezTo>
                  <a:cubicBezTo>
                    <a:pt x="2507" y="1253"/>
                    <a:pt x="2761" y="1138"/>
                    <a:pt x="2460" y="509"/>
                  </a:cubicBezTo>
                  <a:cubicBezTo>
                    <a:pt x="2244" y="65"/>
                    <a:pt x="1868" y="1"/>
                    <a:pt x="1669" y="1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8126059" y="499042"/>
              <a:ext cx="111540" cy="73716"/>
            </a:xfrm>
            <a:custGeom>
              <a:rect b="b" l="l" r="r" t="t"/>
              <a:pathLst>
                <a:path extrusionOk="0" h="1602" w="2424">
                  <a:moveTo>
                    <a:pt x="1984" y="1"/>
                  </a:moveTo>
                  <a:cubicBezTo>
                    <a:pt x="1739" y="1"/>
                    <a:pt x="1492" y="296"/>
                    <a:pt x="1492" y="296"/>
                  </a:cubicBezTo>
                  <a:cubicBezTo>
                    <a:pt x="1492" y="296"/>
                    <a:pt x="1467" y="148"/>
                    <a:pt x="1173" y="148"/>
                  </a:cubicBezTo>
                  <a:cubicBezTo>
                    <a:pt x="1158" y="148"/>
                    <a:pt x="1143" y="148"/>
                    <a:pt x="1127" y="149"/>
                  </a:cubicBezTo>
                  <a:cubicBezTo>
                    <a:pt x="510" y="252"/>
                    <a:pt x="1" y="1553"/>
                    <a:pt x="32" y="1601"/>
                  </a:cubicBezTo>
                  <a:lnTo>
                    <a:pt x="128" y="1581"/>
                  </a:lnTo>
                  <a:cubicBezTo>
                    <a:pt x="765" y="1044"/>
                    <a:pt x="1978" y="1267"/>
                    <a:pt x="2249" y="837"/>
                  </a:cubicBezTo>
                  <a:cubicBezTo>
                    <a:pt x="2424" y="561"/>
                    <a:pt x="2275" y="513"/>
                    <a:pt x="2148" y="513"/>
                  </a:cubicBezTo>
                  <a:cubicBezTo>
                    <a:pt x="2080" y="513"/>
                    <a:pt x="2017" y="527"/>
                    <a:pt x="2017" y="527"/>
                  </a:cubicBezTo>
                  <a:cubicBezTo>
                    <a:pt x="2017" y="527"/>
                    <a:pt x="2304" y="276"/>
                    <a:pt x="2221" y="121"/>
                  </a:cubicBezTo>
                  <a:cubicBezTo>
                    <a:pt x="2148" y="33"/>
                    <a:pt x="2066" y="1"/>
                    <a:pt x="1984" y="1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8413697" y="499042"/>
              <a:ext cx="111540" cy="73716"/>
            </a:xfrm>
            <a:custGeom>
              <a:rect b="b" l="l" r="r" t="t"/>
              <a:pathLst>
                <a:path extrusionOk="0" h="1602" w="2424">
                  <a:moveTo>
                    <a:pt x="438" y="1"/>
                  </a:moveTo>
                  <a:cubicBezTo>
                    <a:pt x="356" y="1"/>
                    <a:pt x="275" y="33"/>
                    <a:pt x="203" y="121"/>
                  </a:cubicBezTo>
                  <a:cubicBezTo>
                    <a:pt x="120" y="276"/>
                    <a:pt x="403" y="527"/>
                    <a:pt x="403" y="527"/>
                  </a:cubicBezTo>
                  <a:cubicBezTo>
                    <a:pt x="403" y="527"/>
                    <a:pt x="341" y="513"/>
                    <a:pt x="273" y="513"/>
                  </a:cubicBezTo>
                  <a:cubicBezTo>
                    <a:pt x="148" y="513"/>
                    <a:pt x="0" y="561"/>
                    <a:pt x="175" y="837"/>
                  </a:cubicBezTo>
                  <a:cubicBezTo>
                    <a:pt x="446" y="1267"/>
                    <a:pt x="1659" y="1044"/>
                    <a:pt x="2296" y="1581"/>
                  </a:cubicBezTo>
                  <a:lnTo>
                    <a:pt x="2392" y="1601"/>
                  </a:lnTo>
                  <a:cubicBezTo>
                    <a:pt x="2423" y="1553"/>
                    <a:pt x="1914" y="252"/>
                    <a:pt x="1297" y="149"/>
                  </a:cubicBezTo>
                  <a:cubicBezTo>
                    <a:pt x="1281" y="148"/>
                    <a:pt x="1266" y="148"/>
                    <a:pt x="1251" y="148"/>
                  </a:cubicBezTo>
                  <a:cubicBezTo>
                    <a:pt x="957" y="148"/>
                    <a:pt x="932" y="296"/>
                    <a:pt x="932" y="296"/>
                  </a:cubicBezTo>
                  <a:cubicBezTo>
                    <a:pt x="932" y="296"/>
                    <a:pt x="683" y="1"/>
                    <a:pt x="438" y="1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13"/>
          <p:cNvGrpSpPr/>
          <p:nvPr/>
        </p:nvGrpSpPr>
        <p:grpSpPr>
          <a:xfrm rot="629176">
            <a:off x="5677780" y="3494489"/>
            <a:ext cx="1116164" cy="1190359"/>
            <a:chOff x="4149388" y="219446"/>
            <a:chExt cx="1116162" cy="1190357"/>
          </a:xfrm>
        </p:grpSpPr>
        <p:sp>
          <p:nvSpPr>
            <p:cNvPr id="126" name="Google Shape;126;p13"/>
            <p:cNvSpPr/>
            <p:nvPr/>
          </p:nvSpPr>
          <p:spPr>
            <a:xfrm>
              <a:off x="4149388" y="219446"/>
              <a:ext cx="1116162" cy="1190357"/>
            </a:xfrm>
            <a:custGeom>
              <a:rect b="b" l="l" r="r" t="t"/>
              <a:pathLst>
                <a:path extrusionOk="0" h="23453" w="21989">
                  <a:moveTo>
                    <a:pt x="12587" y="0"/>
                  </a:moveTo>
                  <a:cubicBezTo>
                    <a:pt x="11776" y="0"/>
                    <a:pt x="11129" y="195"/>
                    <a:pt x="10716" y="365"/>
                  </a:cubicBezTo>
                  <a:cubicBezTo>
                    <a:pt x="10668" y="386"/>
                    <a:pt x="10624" y="407"/>
                    <a:pt x="10579" y="427"/>
                  </a:cubicBezTo>
                  <a:cubicBezTo>
                    <a:pt x="10279" y="386"/>
                    <a:pt x="9853" y="344"/>
                    <a:pt x="9353" y="344"/>
                  </a:cubicBezTo>
                  <a:cubicBezTo>
                    <a:pt x="8687" y="344"/>
                    <a:pt x="7891" y="418"/>
                    <a:pt x="7086" y="661"/>
                  </a:cubicBezTo>
                  <a:cubicBezTo>
                    <a:pt x="5260" y="1216"/>
                    <a:pt x="3951" y="2470"/>
                    <a:pt x="3300" y="4289"/>
                  </a:cubicBezTo>
                  <a:cubicBezTo>
                    <a:pt x="2277" y="7145"/>
                    <a:pt x="1981" y="10090"/>
                    <a:pt x="1784" y="12040"/>
                  </a:cubicBezTo>
                  <a:cubicBezTo>
                    <a:pt x="1702" y="12849"/>
                    <a:pt x="1626" y="13611"/>
                    <a:pt x="1533" y="13938"/>
                  </a:cubicBezTo>
                  <a:cubicBezTo>
                    <a:pt x="1199" y="15123"/>
                    <a:pt x="771" y="15998"/>
                    <a:pt x="758" y="16026"/>
                  </a:cubicBezTo>
                  <a:lnTo>
                    <a:pt x="0" y="17530"/>
                  </a:lnTo>
                  <a:lnTo>
                    <a:pt x="3221" y="18395"/>
                  </a:lnTo>
                  <a:lnTo>
                    <a:pt x="3221" y="18633"/>
                  </a:lnTo>
                  <a:lnTo>
                    <a:pt x="4512" y="18864"/>
                  </a:lnTo>
                  <a:cubicBezTo>
                    <a:pt x="4489" y="19009"/>
                    <a:pt x="4465" y="19157"/>
                    <a:pt x="4444" y="19308"/>
                  </a:cubicBezTo>
                  <a:cubicBezTo>
                    <a:pt x="4423" y="19432"/>
                    <a:pt x="4406" y="19553"/>
                    <a:pt x="4388" y="19667"/>
                  </a:cubicBezTo>
                  <a:cubicBezTo>
                    <a:pt x="4293" y="20300"/>
                    <a:pt x="4220" y="20775"/>
                    <a:pt x="4220" y="20783"/>
                  </a:cubicBezTo>
                  <a:lnTo>
                    <a:pt x="4065" y="21813"/>
                  </a:lnTo>
                  <a:lnTo>
                    <a:pt x="5016" y="22240"/>
                  </a:lnTo>
                  <a:cubicBezTo>
                    <a:pt x="5067" y="22263"/>
                    <a:pt x="5484" y="22450"/>
                    <a:pt x="6169" y="22670"/>
                  </a:cubicBezTo>
                  <a:cubicBezTo>
                    <a:pt x="6366" y="22808"/>
                    <a:pt x="6597" y="22898"/>
                    <a:pt x="6838" y="22925"/>
                  </a:cubicBezTo>
                  <a:cubicBezTo>
                    <a:pt x="6899" y="22930"/>
                    <a:pt x="6958" y="22934"/>
                    <a:pt x="7017" y="22934"/>
                  </a:cubicBezTo>
                  <a:cubicBezTo>
                    <a:pt x="7037" y="22934"/>
                    <a:pt x="7058" y="22933"/>
                    <a:pt x="7079" y="22932"/>
                  </a:cubicBezTo>
                  <a:cubicBezTo>
                    <a:pt x="8144" y="23208"/>
                    <a:pt x="9218" y="23373"/>
                    <a:pt x="10282" y="23432"/>
                  </a:cubicBezTo>
                  <a:cubicBezTo>
                    <a:pt x="10548" y="23446"/>
                    <a:pt x="10807" y="23452"/>
                    <a:pt x="11068" y="23452"/>
                  </a:cubicBezTo>
                  <a:cubicBezTo>
                    <a:pt x="12387" y="23452"/>
                    <a:pt x="13651" y="23270"/>
                    <a:pt x="14837" y="22912"/>
                  </a:cubicBezTo>
                  <a:cubicBezTo>
                    <a:pt x="14968" y="22891"/>
                    <a:pt x="15095" y="22850"/>
                    <a:pt x="15216" y="22791"/>
                  </a:cubicBezTo>
                  <a:cubicBezTo>
                    <a:pt x="15726" y="22619"/>
                    <a:pt x="16218" y="22416"/>
                    <a:pt x="16683" y="22181"/>
                  </a:cubicBezTo>
                  <a:lnTo>
                    <a:pt x="17575" y="21737"/>
                  </a:lnTo>
                  <a:lnTo>
                    <a:pt x="17338" y="20104"/>
                  </a:lnTo>
                  <a:cubicBezTo>
                    <a:pt x="17637" y="20007"/>
                    <a:pt x="17965" y="19891"/>
                    <a:pt x="18281" y="19746"/>
                  </a:cubicBezTo>
                  <a:cubicBezTo>
                    <a:pt x="18285" y="19746"/>
                    <a:pt x="18285" y="19742"/>
                    <a:pt x="18289" y="19742"/>
                  </a:cubicBezTo>
                  <a:lnTo>
                    <a:pt x="18295" y="19756"/>
                  </a:lnTo>
                  <a:lnTo>
                    <a:pt x="18399" y="19691"/>
                  </a:lnTo>
                  <a:cubicBezTo>
                    <a:pt x="18588" y="19601"/>
                    <a:pt x="18761" y="19508"/>
                    <a:pt x="18915" y="19411"/>
                  </a:cubicBezTo>
                  <a:lnTo>
                    <a:pt x="19728" y="18915"/>
                  </a:lnTo>
                  <a:lnTo>
                    <a:pt x="19718" y="18864"/>
                  </a:lnTo>
                  <a:lnTo>
                    <a:pt x="21988" y="17438"/>
                  </a:lnTo>
                  <a:lnTo>
                    <a:pt x="21720" y="16452"/>
                  </a:lnTo>
                  <a:cubicBezTo>
                    <a:pt x="21706" y="16404"/>
                    <a:pt x="20424" y="11706"/>
                    <a:pt x="19893" y="9226"/>
                  </a:cubicBezTo>
                  <a:cubicBezTo>
                    <a:pt x="19753" y="8553"/>
                    <a:pt x="19573" y="7751"/>
                    <a:pt x="19332" y="6911"/>
                  </a:cubicBezTo>
                  <a:lnTo>
                    <a:pt x="19332" y="6907"/>
                  </a:lnTo>
                  <a:cubicBezTo>
                    <a:pt x="19071" y="5981"/>
                    <a:pt x="18781" y="5181"/>
                    <a:pt x="18454" y="4468"/>
                  </a:cubicBezTo>
                  <a:cubicBezTo>
                    <a:pt x="18058" y="3600"/>
                    <a:pt x="17596" y="2849"/>
                    <a:pt x="17087" y="2235"/>
                  </a:cubicBezTo>
                  <a:cubicBezTo>
                    <a:pt x="16456" y="1485"/>
                    <a:pt x="15732" y="917"/>
                    <a:pt x="14930" y="541"/>
                  </a:cubicBezTo>
                  <a:cubicBezTo>
                    <a:pt x="14062" y="137"/>
                    <a:pt x="13267" y="0"/>
                    <a:pt x="12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4436948" y="738411"/>
              <a:ext cx="638412" cy="469813"/>
            </a:xfrm>
            <a:custGeom>
              <a:rect b="b" l="l" r="r" t="t"/>
              <a:pathLst>
                <a:path extrusionOk="0" h="10210" w="13874">
                  <a:moveTo>
                    <a:pt x="11459" y="8415"/>
                  </a:moveTo>
                  <a:cubicBezTo>
                    <a:pt x="11677" y="8850"/>
                    <a:pt x="11751" y="9001"/>
                    <a:pt x="11751" y="9001"/>
                  </a:cubicBezTo>
                  <a:cubicBezTo>
                    <a:pt x="11750" y="9001"/>
                    <a:pt x="11570" y="8643"/>
                    <a:pt x="11459" y="8419"/>
                  </a:cubicBezTo>
                  <a:lnTo>
                    <a:pt x="11459" y="8415"/>
                  </a:lnTo>
                  <a:close/>
                  <a:moveTo>
                    <a:pt x="11029" y="0"/>
                  </a:moveTo>
                  <a:cubicBezTo>
                    <a:pt x="11029" y="0"/>
                    <a:pt x="10107" y="3155"/>
                    <a:pt x="6963" y="3982"/>
                  </a:cubicBezTo>
                  <a:cubicBezTo>
                    <a:pt x="6963" y="3982"/>
                    <a:pt x="6963" y="4134"/>
                    <a:pt x="7007" y="4373"/>
                  </a:cubicBezTo>
                  <a:lnTo>
                    <a:pt x="5002" y="4373"/>
                  </a:lnTo>
                  <a:cubicBezTo>
                    <a:pt x="5010" y="4261"/>
                    <a:pt x="5013" y="4145"/>
                    <a:pt x="5010" y="4022"/>
                  </a:cubicBezTo>
                  <a:cubicBezTo>
                    <a:pt x="5010" y="4022"/>
                    <a:pt x="1807" y="3449"/>
                    <a:pt x="720" y="79"/>
                  </a:cubicBezTo>
                  <a:lnTo>
                    <a:pt x="689" y="79"/>
                  </a:lnTo>
                  <a:cubicBezTo>
                    <a:pt x="681" y="2893"/>
                    <a:pt x="597" y="5829"/>
                    <a:pt x="0" y="8590"/>
                  </a:cubicBezTo>
                  <a:lnTo>
                    <a:pt x="442" y="8670"/>
                  </a:lnTo>
                  <a:cubicBezTo>
                    <a:pt x="442" y="8670"/>
                    <a:pt x="522" y="7849"/>
                    <a:pt x="1433" y="7177"/>
                  </a:cubicBezTo>
                  <a:lnTo>
                    <a:pt x="1433" y="8419"/>
                  </a:lnTo>
                  <a:lnTo>
                    <a:pt x="11396" y="8419"/>
                  </a:lnTo>
                  <a:lnTo>
                    <a:pt x="11659" y="10209"/>
                  </a:lnTo>
                  <a:cubicBezTo>
                    <a:pt x="11659" y="10209"/>
                    <a:pt x="12844" y="9998"/>
                    <a:pt x="13874" y="9533"/>
                  </a:cubicBezTo>
                  <a:cubicBezTo>
                    <a:pt x="12342" y="6768"/>
                    <a:pt x="12131" y="3302"/>
                    <a:pt x="11387" y="99"/>
                  </a:cubicBezTo>
                  <a:cubicBezTo>
                    <a:pt x="11244" y="83"/>
                    <a:pt x="11121" y="48"/>
                    <a:pt x="11029" y="0"/>
                  </a:cubicBezTo>
                  <a:close/>
                </a:path>
              </a:pathLst>
            </a:custGeom>
            <a:solidFill>
              <a:srgbClr val="D48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4502749" y="1238131"/>
              <a:ext cx="12332" cy="101785"/>
            </a:xfrm>
            <a:custGeom>
              <a:rect b="b" l="l" r="r" t="t"/>
              <a:pathLst>
                <a:path extrusionOk="0" h="2212" w="268">
                  <a:moveTo>
                    <a:pt x="194" y="0"/>
                  </a:moveTo>
                  <a:cubicBezTo>
                    <a:pt x="156" y="0"/>
                    <a:pt x="116" y="25"/>
                    <a:pt x="114" y="74"/>
                  </a:cubicBezTo>
                  <a:cubicBezTo>
                    <a:pt x="78" y="761"/>
                    <a:pt x="39" y="1450"/>
                    <a:pt x="3" y="2138"/>
                  </a:cubicBezTo>
                  <a:cubicBezTo>
                    <a:pt x="1" y="2187"/>
                    <a:pt x="37" y="2211"/>
                    <a:pt x="74" y="2211"/>
                  </a:cubicBezTo>
                  <a:cubicBezTo>
                    <a:pt x="112" y="2211"/>
                    <a:pt x="152" y="2187"/>
                    <a:pt x="154" y="2138"/>
                  </a:cubicBezTo>
                  <a:cubicBezTo>
                    <a:pt x="190" y="1450"/>
                    <a:pt x="226" y="761"/>
                    <a:pt x="265" y="74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430506" y="971062"/>
              <a:ext cx="557380" cy="396465"/>
            </a:xfrm>
            <a:custGeom>
              <a:rect b="b" l="l" r="r" t="t"/>
              <a:pathLst>
                <a:path extrusionOk="0" h="8616" w="12113">
                  <a:moveTo>
                    <a:pt x="7374" y="0"/>
                  </a:moveTo>
                  <a:cubicBezTo>
                    <a:pt x="6554" y="367"/>
                    <a:pt x="5640" y="573"/>
                    <a:pt x="4720" y="617"/>
                  </a:cubicBezTo>
                  <a:cubicBezTo>
                    <a:pt x="4589" y="872"/>
                    <a:pt x="4422" y="1111"/>
                    <a:pt x="4202" y="1294"/>
                  </a:cubicBezTo>
                  <a:cubicBezTo>
                    <a:pt x="4202" y="1294"/>
                    <a:pt x="4024" y="1306"/>
                    <a:pt x="3754" y="1350"/>
                  </a:cubicBezTo>
                  <a:cubicBezTo>
                    <a:pt x="3686" y="1361"/>
                    <a:pt x="3618" y="1374"/>
                    <a:pt x="3543" y="1385"/>
                  </a:cubicBezTo>
                  <a:cubicBezTo>
                    <a:pt x="2946" y="1493"/>
                    <a:pt x="2066" y="1719"/>
                    <a:pt x="1426" y="2157"/>
                  </a:cubicBezTo>
                  <a:cubicBezTo>
                    <a:pt x="1023" y="2432"/>
                    <a:pt x="722" y="2793"/>
                    <a:pt x="642" y="3267"/>
                  </a:cubicBezTo>
                  <a:cubicBezTo>
                    <a:pt x="602" y="3491"/>
                    <a:pt x="562" y="3733"/>
                    <a:pt x="522" y="3987"/>
                  </a:cubicBezTo>
                  <a:cubicBezTo>
                    <a:pt x="435" y="4532"/>
                    <a:pt x="344" y="5125"/>
                    <a:pt x="260" y="5663"/>
                  </a:cubicBezTo>
                  <a:cubicBezTo>
                    <a:pt x="240" y="5806"/>
                    <a:pt x="216" y="5941"/>
                    <a:pt x="197" y="6076"/>
                  </a:cubicBezTo>
                  <a:cubicBezTo>
                    <a:pt x="85" y="6813"/>
                    <a:pt x="1" y="7358"/>
                    <a:pt x="1" y="7358"/>
                  </a:cubicBezTo>
                  <a:cubicBezTo>
                    <a:pt x="1" y="7358"/>
                    <a:pt x="658" y="7652"/>
                    <a:pt x="1736" y="7959"/>
                  </a:cubicBezTo>
                  <a:cubicBezTo>
                    <a:pt x="2880" y="8282"/>
                    <a:pt x="4502" y="8615"/>
                    <a:pt x="6335" y="8615"/>
                  </a:cubicBezTo>
                  <a:cubicBezTo>
                    <a:pt x="7612" y="8615"/>
                    <a:pt x="8991" y="8454"/>
                    <a:pt x="10382" y="8014"/>
                  </a:cubicBezTo>
                  <a:cubicBezTo>
                    <a:pt x="10958" y="7831"/>
                    <a:pt x="11540" y="7604"/>
                    <a:pt x="12113" y="7318"/>
                  </a:cubicBezTo>
                  <a:lnTo>
                    <a:pt x="11929" y="6069"/>
                  </a:lnTo>
                  <a:lnTo>
                    <a:pt x="11842" y="5452"/>
                  </a:lnTo>
                  <a:lnTo>
                    <a:pt x="11603" y="3832"/>
                  </a:lnTo>
                  <a:lnTo>
                    <a:pt x="11512" y="3188"/>
                  </a:lnTo>
                  <a:cubicBezTo>
                    <a:pt x="11512" y="3188"/>
                    <a:pt x="11293" y="2615"/>
                    <a:pt x="10648" y="2094"/>
                  </a:cubicBezTo>
                  <a:cubicBezTo>
                    <a:pt x="10238" y="1763"/>
                    <a:pt x="9654" y="1457"/>
                    <a:pt x="8850" y="1326"/>
                  </a:cubicBezTo>
                  <a:cubicBezTo>
                    <a:pt x="8667" y="1294"/>
                    <a:pt x="8472" y="1274"/>
                    <a:pt x="8265" y="1262"/>
                  </a:cubicBezTo>
                  <a:cubicBezTo>
                    <a:pt x="8245" y="1262"/>
                    <a:pt x="8229" y="1258"/>
                    <a:pt x="8205" y="1258"/>
                  </a:cubicBezTo>
                  <a:cubicBezTo>
                    <a:pt x="8205" y="1258"/>
                    <a:pt x="7700" y="784"/>
                    <a:pt x="7374" y="0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430920" y="1250647"/>
              <a:ext cx="80756" cy="86646"/>
            </a:xfrm>
            <a:custGeom>
              <a:rect b="b" l="l" r="r" t="t"/>
              <a:pathLst>
                <a:path extrusionOk="0" h="1883" w="1755">
                  <a:moveTo>
                    <a:pt x="195" y="0"/>
                  </a:moveTo>
                  <a:cubicBezTo>
                    <a:pt x="80" y="737"/>
                    <a:pt x="0" y="1282"/>
                    <a:pt x="0" y="1282"/>
                  </a:cubicBezTo>
                  <a:cubicBezTo>
                    <a:pt x="0" y="1282"/>
                    <a:pt x="653" y="1576"/>
                    <a:pt x="1731" y="1883"/>
                  </a:cubicBezTo>
                  <a:lnTo>
                    <a:pt x="1755" y="55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4439893" y="1029086"/>
              <a:ext cx="539940" cy="338440"/>
            </a:xfrm>
            <a:custGeom>
              <a:rect b="b" l="l" r="r" t="t"/>
              <a:pathLst>
                <a:path extrusionOk="0" h="7355" w="11734">
                  <a:moveTo>
                    <a:pt x="8069" y="1"/>
                  </a:moveTo>
                  <a:cubicBezTo>
                    <a:pt x="7632" y="1624"/>
                    <a:pt x="6828" y="3164"/>
                    <a:pt x="6143" y="4708"/>
                  </a:cubicBezTo>
                  <a:cubicBezTo>
                    <a:pt x="4863" y="3427"/>
                    <a:pt x="4309" y="1784"/>
                    <a:pt x="3557" y="89"/>
                  </a:cubicBezTo>
                  <a:cubicBezTo>
                    <a:pt x="3489" y="100"/>
                    <a:pt x="3418" y="113"/>
                    <a:pt x="3342" y="124"/>
                  </a:cubicBezTo>
                  <a:cubicBezTo>
                    <a:pt x="2746" y="232"/>
                    <a:pt x="1866" y="458"/>
                    <a:pt x="1229" y="896"/>
                  </a:cubicBezTo>
                  <a:cubicBezTo>
                    <a:pt x="828" y="1171"/>
                    <a:pt x="522" y="1532"/>
                    <a:pt x="441" y="2006"/>
                  </a:cubicBezTo>
                  <a:cubicBezTo>
                    <a:pt x="406" y="2230"/>
                    <a:pt x="366" y="2472"/>
                    <a:pt x="327" y="2726"/>
                  </a:cubicBezTo>
                  <a:cubicBezTo>
                    <a:pt x="239" y="3271"/>
                    <a:pt x="143" y="3864"/>
                    <a:pt x="64" y="4402"/>
                  </a:cubicBezTo>
                  <a:cubicBezTo>
                    <a:pt x="40" y="4545"/>
                    <a:pt x="20" y="4680"/>
                    <a:pt x="0" y="4815"/>
                  </a:cubicBezTo>
                  <a:lnTo>
                    <a:pt x="1560" y="5372"/>
                  </a:lnTo>
                  <a:lnTo>
                    <a:pt x="1536" y="6698"/>
                  </a:lnTo>
                  <a:cubicBezTo>
                    <a:pt x="2680" y="7021"/>
                    <a:pt x="4304" y="7354"/>
                    <a:pt x="6137" y="7354"/>
                  </a:cubicBezTo>
                  <a:cubicBezTo>
                    <a:pt x="7414" y="7354"/>
                    <a:pt x="8793" y="7193"/>
                    <a:pt x="10181" y="6753"/>
                  </a:cubicBezTo>
                  <a:lnTo>
                    <a:pt x="10157" y="5372"/>
                  </a:lnTo>
                  <a:lnTo>
                    <a:pt x="11733" y="4808"/>
                  </a:lnTo>
                  <a:lnTo>
                    <a:pt x="11642" y="4191"/>
                  </a:lnTo>
                  <a:lnTo>
                    <a:pt x="11407" y="2571"/>
                  </a:lnTo>
                  <a:lnTo>
                    <a:pt x="11312" y="1927"/>
                  </a:lnTo>
                  <a:cubicBezTo>
                    <a:pt x="11312" y="1927"/>
                    <a:pt x="11093" y="1354"/>
                    <a:pt x="10449" y="833"/>
                  </a:cubicBezTo>
                  <a:cubicBezTo>
                    <a:pt x="10038" y="502"/>
                    <a:pt x="9458" y="196"/>
                    <a:pt x="8650" y="65"/>
                  </a:cubicBezTo>
                  <a:cubicBezTo>
                    <a:pt x="8467" y="33"/>
                    <a:pt x="8276" y="13"/>
                    <a:pt x="8069" y="1"/>
                  </a:cubicBezTo>
                  <a:close/>
                </a:path>
              </a:pathLst>
            </a:cu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4907265" y="1250279"/>
              <a:ext cx="80986" cy="89545"/>
            </a:xfrm>
            <a:custGeom>
              <a:rect b="b" l="l" r="r" t="t"/>
              <a:pathLst>
                <a:path extrusionOk="0" h="1946" w="1760">
                  <a:moveTo>
                    <a:pt x="1576" y="1"/>
                  </a:moveTo>
                  <a:lnTo>
                    <a:pt x="0" y="565"/>
                  </a:lnTo>
                  <a:lnTo>
                    <a:pt x="24" y="1946"/>
                  </a:lnTo>
                  <a:cubicBezTo>
                    <a:pt x="606" y="1763"/>
                    <a:pt x="1183" y="1536"/>
                    <a:pt x="1759" y="1250"/>
                  </a:cubicBezTo>
                  <a:lnTo>
                    <a:pt x="1576" y="1"/>
                  </a:ln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4902157" y="1238039"/>
              <a:ext cx="10537" cy="101923"/>
            </a:xfrm>
            <a:custGeom>
              <a:rect b="b" l="l" r="r" t="t"/>
              <a:pathLst>
                <a:path extrusionOk="0" h="2215" w="229">
                  <a:moveTo>
                    <a:pt x="75" y="1"/>
                  </a:moveTo>
                  <a:cubicBezTo>
                    <a:pt x="37" y="1"/>
                    <a:pt x="1" y="26"/>
                    <a:pt x="1" y="76"/>
                  </a:cubicBezTo>
                  <a:cubicBezTo>
                    <a:pt x="28" y="763"/>
                    <a:pt x="52" y="1452"/>
                    <a:pt x="76" y="2140"/>
                  </a:cubicBezTo>
                  <a:cubicBezTo>
                    <a:pt x="78" y="2190"/>
                    <a:pt x="117" y="2215"/>
                    <a:pt x="154" y="2215"/>
                  </a:cubicBezTo>
                  <a:cubicBezTo>
                    <a:pt x="192" y="2215"/>
                    <a:pt x="229" y="2190"/>
                    <a:pt x="227" y="2140"/>
                  </a:cubicBezTo>
                  <a:cubicBezTo>
                    <a:pt x="203" y="1452"/>
                    <a:pt x="175" y="763"/>
                    <a:pt x="152" y="76"/>
                  </a:cubicBezTo>
                  <a:cubicBezTo>
                    <a:pt x="150" y="26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4396869" y="649603"/>
              <a:ext cx="64375" cy="29772"/>
            </a:xfrm>
            <a:custGeom>
              <a:rect b="b" l="l" r="r" t="t"/>
              <a:pathLst>
                <a:path extrusionOk="0" h="647" w="1399">
                  <a:moveTo>
                    <a:pt x="724" y="0"/>
                  </a:moveTo>
                  <a:cubicBezTo>
                    <a:pt x="549" y="0"/>
                    <a:pt x="358" y="63"/>
                    <a:pt x="223" y="175"/>
                  </a:cubicBezTo>
                  <a:cubicBezTo>
                    <a:pt x="192" y="202"/>
                    <a:pt x="9" y="489"/>
                    <a:pt x="43" y="489"/>
                  </a:cubicBezTo>
                  <a:cubicBezTo>
                    <a:pt x="43" y="489"/>
                    <a:pt x="44" y="489"/>
                    <a:pt x="44" y="489"/>
                  </a:cubicBezTo>
                  <a:lnTo>
                    <a:pt x="44" y="489"/>
                  </a:lnTo>
                  <a:cubicBezTo>
                    <a:pt x="0" y="498"/>
                    <a:pt x="0" y="569"/>
                    <a:pt x="44" y="577"/>
                  </a:cubicBezTo>
                  <a:lnTo>
                    <a:pt x="56" y="577"/>
                  </a:lnTo>
                  <a:cubicBezTo>
                    <a:pt x="60" y="578"/>
                    <a:pt x="64" y="578"/>
                    <a:pt x="69" y="578"/>
                  </a:cubicBezTo>
                  <a:cubicBezTo>
                    <a:pt x="83" y="578"/>
                    <a:pt x="95" y="573"/>
                    <a:pt x="107" y="557"/>
                  </a:cubicBezTo>
                  <a:cubicBezTo>
                    <a:pt x="243" y="366"/>
                    <a:pt x="406" y="227"/>
                    <a:pt x="653" y="207"/>
                  </a:cubicBezTo>
                  <a:cubicBezTo>
                    <a:pt x="671" y="205"/>
                    <a:pt x="690" y="204"/>
                    <a:pt x="708" y="204"/>
                  </a:cubicBezTo>
                  <a:cubicBezTo>
                    <a:pt x="974" y="204"/>
                    <a:pt x="1115" y="393"/>
                    <a:pt x="1253" y="609"/>
                  </a:cubicBezTo>
                  <a:cubicBezTo>
                    <a:pt x="1268" y="634"/>
                    <a:pt x="1295" y="647"/>
                    <a:pt x="1321" y="647"/>
                  </a:cubicBezTo>
                  <a:cubicBezTo>
                    <a:pt x="1360" y="647"/>
                    <a:pt x="1399" y="620"/>
                    <a:pt x="1396" y="573"/>
                  </a:cubicBezTo>
                  <a:cubicBezTo>
                    <a:pt x="1376" y="250"/>
                    <a:pt x="1035" y="0"/>
                    <a:pt x="7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4419417" y="674221"/>
              <a:ext cx="42104" cy="19924"/>
            </a:xfrm>
            <a:custGeom>
              <a:rect b="b" l="l" r="r" t="t"/>
              <a:pathLst>
                <a:path extrusionOk="0" h="433" w="915">
                  <a:moveTo>
                    <a:pt x="656" y="1"/>
                  </a:moveTo>
                  <a:cubicBezTo>
                    <a:pt x="548" y="1"/>
                    <a:pt x="442" y="8"/>
                    <a:pt x="346" y="62"/>
                  </a:cubicBezTo>
                  <a:cubicBezTo>
                    <a:pt x="274" y="97"/>
                    <a:pt x="203" y="149"/>
                    <a:pt x="142" y="205"/>
                  </a:cubicBezTo>
                  <a:cubicBezTo>
                    <a:pt x="83" y="253"/>
                    <a:pt x="79" y="316"/>
                    <a:pt x="27" y="364"/>
                  </a:cubicBezTo>
                  <a:cubicBezTo>
                    <a:pt x="1" y="394"/>
                    <a:pt x="27" y="433"/>
                    <a:pt x="60" y="433"/>
                  </a:cubicBezTo>
                  <a:cubicBezTo>
                    <a:pt x="66" y="433"/>
                    <a:pt x="73" y="431"/>
                    <a:pt x="79" y="428"/>
                  </a:cubicBezTo>
                  <a:cubicBezTo>
                    <a:pt x="190" y="376"/>
                    <a:pt x="294" y="301"/>
                    <a:pt x="401" y="241"/>
                  </a:cubicBezTo>
                  <a:cubicBezTo>
                    <a:pt x="469" y="201"/>
                    <a:pt x="545" y="193"/>
                    <a:pt x="623" y="193"/>
                  </a:cubicBezTo>
                  <a:cubicBezTo>
                    <a:pt x="677" y="193"/>
                    <a:pt x="733" y="197"/>
                    <a:pt x="787" y="197"/>
                  </a:cubicBezTo>
                  <a:cubicBezTo>
                    <a:pt x="915" y="197"/>
                    <a:pt x="915" y="2"/>
                    <a:pt x="787" y="2"/>
                  </a:cubicBezTo>
                  <a:cubicBezTo>
                    <a:pt x="744" y="2"/>
                    <a:pt x="700" y="1"/>
                    <a:pt x="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953004" y="647578"/>
              <a:ext cx="64375" cy="30094"/>
            </a:xfrm>
            <a:custGeom>
              <a:rect b="b" l="l" r="r" t="t"/>
              <a:pathLst>
                <a:path extrusionOk="0" h="654" w="1399">
                  <a:moveTo>
                    <a:pt x="674" y="0"/>
                  </a:moveTo>
                  <a:cubicBezTo>
                    <a:pt x="363" y="4"/>
                    <a:pt x="22" y="259"/>
                    <a:pt x="5" y="577"/>
                  </a:cubicBezTo>
                  <a:cubicBezTo>
                    <a:pt x="1" y="625"/>
                    <a:pt x="40" y="653"/>
                    <a:pt x="81" y="653"/>
                  </a:cubicBezTo>
                  <a:cubicBezTo>
                    <a:pt x="107" y="653"/>
                    <a:pt x="133" y="642"/>
                    <a:pt x="149" y="617"/>
                  </a:cubicBezTo>
                  <a:cubicBezTo>
                    <a:pt x="280" y="399"/>
                    <a:pt x="423" y="206"/>
                    <a:pt x="697" y="206"/>
                  </a:cubicBezTo>
                  <a:cubicBezTo>
                    <a:pt x="713" y="206"/>
                    <a:pt x="729" y="206"/>
                    <a:pt x="745" y="208"/>
                  </a:cubicBezTo>
                  <a:cubicBezTo>
                    <a:pt x="988" y="227"/>
                    <a:pt x="1155" y="366"/>
                    <a:pt x="1294" y="557"/>
                  </a:cubicBezTo>
                  <a:cubicBezTo>
                    <a:pt x="1305" y="571"/>
                    <a:pt x="1317" y="578"/>
                    <a:pt x="1335" y="578"/>
                  </a:cubicBezTo>
                  <a:cubicBezTo>
                    <a:pt x="1338" y="578"/>
                    <a:pt x="1342" y="578"/>
                    <a:pt x="1346" y="577"/>
                  </a:cubicBezTo>
                  <a:lnTo>
                    <a:pt x="1355" y="577"/>
                  </a:lnTo>
                  <a:cubicBezTo>
                    <a:pt x="1398" y="569"/>
                    <a:pt x="1399" y="498"/>
                    <a:pt x="1355" y="489"/>
                  </a:cubicBezTo>
                  <a:lnTo>
                    <a:pt x="1355" y="489"/>
                  </a:lnTo>
                  <a:cubicBezTo>
                    <a:pt x="1355" y="489"/>
                    <a:pt x="1356" y="489"/>
                    <a:pt x="1356" y="489"/>
                  </a:cubicBezTo>
                  <a:cubicBezTo>
                    <a:pt x="1388" y="489"/>
                    <a:pt x="1207" y="202"/>
                    <a:pt x="1175" y="175"/>
                  </a:cubicBezTo>
                  <a:cubicBezTo>
                    <a:pt x="1040" y="64"/>
                    <a:pt x="849" y="0"/>
                    <a:pt x="6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4952866" y="672472"/>
              <a:ext cx="42104" cy="19740"/>
            </a:xfrm>
            <a:custGeom>
              <a:rect b="b" l="l" r="r" t="t"/>
              <a:pathLst>
                <a:path extrusionOk="0" h="429" w="915">
                  <a:moveTo>
                    <a:pt x="128" y="1"/>
                  </a:moveTo>
                  <a:cubicBezTo>
                    <a:pt x="1" y="1"/>
                    <a:pt x="1" y="199"/>
                    <a:pt x="128" y="199"/>
                  </a:cubicBezTo>
                  <a:cubicBezTo>
                    <a:pt x="182" y="199"/>
                    <a:pt x="239" y="195"/>
                    <a:pt x="295" y="195"/>
                  </a:cubicBezTo>
                  <a:cubicBezTo>
                    <a:pt x="371" y="195"/>
                    <a:pt x="445" y="203"/>
                    <a:pt x="513" y="240"/>
                  </a:cubicBezTo>
                  <a:cubicBezTo>
                    <a:pt x="621" y="299"/>
                    <a:pt x="725" y="374"/>
                    <a:pt x="836" y="426"/>
                  </a:cubicBezTo>
                  <a:cubicBezTo>
                    <a:pt x="842" y="428"/>
                    <a:pt x="847" y="429"/>
                    <a:pt x="853" y="429"/>
                  </a:cubicBezTo>
                  <a:cubicBezTo>
                    <a:pt x="887" y="429"/>
                    <a:pt x="914" y="390"/>
                    <a:pt x="884" y="363"/>
                  </a:cubicBezTo>
                  <a:cubicBezTo>
                    <a:pt x="836" y="311"/>
                    <a:pt x="829" y="251"/>
                    <a:pt x="772" y="199"/>
                  </a:cubicBezTo>
                  <a:cubicBezTo>
                    <a:pt x="709" y="148"/>
                    <a:pt x="641" y="96"/>
                    <a:pt x="570" y="60"/>
                  </a:cubicBezTo>
                  <a:cubicBezTo>
                    <a:pt x="471" y="6"/>
                    <a:pt x="363" y="1"/>
                    <a:pt x="257" y="1"/>
                  </a:cubicBezTo>
                  <a:cubicBezTo>
                    <a:pt x="230" y="1"/>
                    <a:pt x="203" y="1"/>
                    <a:pt x="177" y="1"/>
                  </a:cubicBezTo>
                  <a:cubicBezTo>
                    <a:pt x="160" y="1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4502749" y="1238131"/>
              <a:ext cx="12332" cy="101785"/>
            </a:xfrm>
            <a:custGeom>
              <a:rect b="b" l="l" r="r" t="t"/>
              <a:pathLst>
                <a:path extrusionOk="0" h="2212" w="268">
                  <a:moveTo>
                    <a:pt x="194" y="0"/>
                  </a:moveTo>
                  <a:cubicBezTo>
                    <a:pt x="156" y="0"/>
                    <a:pt x="116" y="25"/>
                    <a:pt x="114" y="74"/>
                  </a:cubicBezTo>
                  <a:cubicBezTo>
                    <a:pt x="78" y="761"/>
                    <a:pt x="39" y="1450"/>
                    <a:pt x="3" y="2138"/>
                  </a:cubicBezTo>
                  <a:cubicBezTo>
                    <a:pt x="1" y="2187"/>
                    <a:pt x="37" y="2211"/>
                    <a:pt x="74" y="2211"/>
                  </a:cubicBezTo>
                  <a:cubicBezTo>
                    <a:pt x="112" y="2211"/>
                    <a:pt x="152" y="2187"/>
                    <a:pt x="154" y="2138"/>
                  </a:cubicBezTo>
                  <a:cubicBezTo>
                    <a:pt x="190" y="1450"/>
                    <a:pt x="226" y="761"/>
                    <a:pt x="265" y="74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902157" y="1238039"/>
              <a:ext cx="10537" cy="101923"/>
            </a:xfrm>
            <a:custGeom>
              <a:rect b="b" l="l" r="r" t="t"/>
              <a:pathLst>
                <a:path extrusionOk="0" h="2215" w="229">
                  <a:moveTo>
                    <a:pt x="75" y="1"/>
                  </a:moveTo>
                  <a:cubicBezTo>
                    <a:pt x="37" y="1"/>
                    <a:pt x="1" y="26"/>
                    <a:pt x="1" y="76"/>
                  </a:cubicBezTo>
                  <a:cubicBezTo>
                    <a:pt x="28" y="763"/>
                    <a:pt x="52" y="1452"/>
                    <a:pt x="76" y="2140"/>
                  </a:cubicBezTo>
                  <a:cubicBezTo>
                    <a:pt x="78" y="2190"/>
                    <a:pt x="117" y="2215"/>
                    <a:pt x="154" y="2215"/>
                  </a:cubicBezTo>
                  <a:cubicBezTo>
                    <a:pt x="192" y="2215"/>
                    <a:pt x="229" y="2190"/>
                    <a:pt x="227" y="2140"/>
                  </a:cubicBezTo>
                  <a:cubicBezTo>
                    <a:pt x="203" y="1452"/>
                    <a:pt x="175" y="763"/>
                    <a:pt x="152" y="76"/>
                  </a:cubicBezTo>
                  <a:cubicBezTo>
                    <a:pt x="150" y="26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4378187" y="340936"/>
              <a:ext cx="662800" cy="658567"/>
            </a:xfrm>
            <a:custGeom>
              <a:rect b="b" l="l" r="r" t="t"/>
              <a:pathLst>
                <a:path extrusionOk="0" h="14312" w="14404">
                  <a:moveTo>
                    <a:pt x="8185" y="12633"/>
                  </a:moveTo>
                  <a:cubicBezTo>
                    <a:pt x="8165" y="12636"/>
                    <a:pt x="8145" y="12640"/>
                    <a:pt x="8121" y="12644"/>
                  </a:cubicBezTo>
                  <a:cubicBezTo>
                    <a:pt x="8141" y="12640"/>
                    <a:pt x="8165" y="12636"/>
                    <a:pt x="8185" y="12633"/>
                  </a:cubicBezTo>
                  <a:close/>
                  <a:moveTo>
                    <a:pt x="6291" y="12662"/>
                  </a:moveTo>
                  <a:cubicBezTo>
                    <a:pt x="6580" y="12713"/>
                    <a:pt x="6876" y="12739"/>
                    <a:pt x="7178" y="12739"/>
                  </a:cubicBezTo>
                  <a:cubicBezTo>
                    <a:pt x="7409" y="12736"/>
                    <a:pt x="7631" y="12720"/>
                    <a:pt x="7855" y="12688"/>
                  </a:cubicBezTo>
                  <a:lnTo>
                    <a:pt x="7855" y="12688"/>
                  </a:lnTo>
                  <a:cubicBezTo>
                    <a:pt x="7640" y="12720"/>
                    <a:pt x="7358" y="12751"/>
                    <a:pt x="7062" y="12751"/>
                  </a:cubicBezTo>
                  <a:cubicBezTo>
                    <a:pt x="6804" y="12751"/>
                    <a:pt x="6535" y="12727"/>
                    <a:pt x="6291" y="12662"/>
                  </a:cubicBezTo>
                  <a:close/>
                  <a:moveTo>
                    <a:pt x="7135" y="0"/>
                  </a:moveTo>
                  <a:cubicBezTo>
                    <a:pt x="3637" y="15"/>
                    <a:pt x="2093" y="2777"/>
                    <a:pt x="1799" y="5693"/>
                  </a:cubicBezTo>
                  <a:cubicBezTo>
                    <a:pt x="1703" y="5673"/>
                    <a:pt x="1604" y="5662"/>
                    <a:pt x="1501" y="5662"/>
                  </a:cubicBezTo>
                  <a:cubicBezTo>
                    <a:pt x="673" y="5666"/>
                    <a:pt x="1" y="6370"/>
                    <a:pt x="4" y="7237"/>
                  </a:cubicBezTo>
                  <a:cubicBezTo>
                    <a:pt x="8" y="8104"/>
                    <a:pt x="680" y="8805"/>
                    <a:pt x="1512" y="8805"/>
                  </a:cubicBezTo>
                  <a:cubicBezTo>
                    <a:pt x="1695" y="8800"/>
                    <a:pt x="1870" y="8769"/>
                    <a:pt x="2030" y="8705"/>
                  </a:cubicBezTo>
                  <a:cubicBezTo>
                    <a:pt x="2515" y="10269"/>
                    <a:pt x="3578" y="11538"/>
                    <a:pt x="4934" y="12210"/>
                  </a:cubicBezTo>
                  <a:cubicBezTo>
                    <a:pt x="5358" y="12423"/>
                    <a:pt x="5812" y="12576"/>
                    <a:pt x="6287" y="12661"/>
                  </a:cubicBezTo>
                  <a:lnTo>
                    <a:pt x="6287" y="12661"/>
                  </a:lnTo>
                  <a:cubicBezTo>
                    <a:pt x="6286" y="12683"/>
                    <a:pt x="6242" y="13566"/>
                    <a:pt x="5857" y="14311"/>
                  </a:cubicBezTo>
                  <a:cubicBezTo>
                    <a:pt x="6777" y="14267"/>
                    <a:pt x="7691" y="14061"/>
                    <a:pt x="8511" y="13694"/>
                  </a:cubicBezTo>
                  <a:cubicBezTo>
                    <a:pt x="8380" y="13380"/>
                    <a:pt x="8276" y="13022"/>
                    <a:pt x="8244" y="12620"/>
                  </a:cubicBezTo>
                  <a:cubicBezTo>
                    <a:pt x="8244" y="12620"/>
                    <a:pt x="8244" y="12620"/>
                    <a:pt x="8243" y="12620"/>
                  </a:cubicBezTo>
                  <a:lnTo>
                    <a:pt x="8243" y="12620"/>
                  </a:lnTo>
                  <a:cubicBezTo>
                    <a:pt x="10159" y="12190"/>
                    <a:pt x="11710" y="10649"/>
                    <a:pt x="12306" y="8638"/>
                  </a:cubicBezTo>
                  <a:cubicBezTo>
                    <a:pt x="12490" y="8721"/>
                    <a:pt x="12688" y="8765"/>
                    <a:pt x="12903" y="8765"/>
                  </a:cubicBezTo>
                  <a:cubicBezTo>
                    <a:pt x="13731" y="8761"/>
                    <a:pt x="14403" y="8057"/>
                    <a:pt x="14399" y="7190"/>
                  </a:cubicBezTo>
                  <a:cubicBezTo>
                    <a:pt x="14396" y="6322"/>
                    <a:pt x="13723" y="5622"/>
                    <a:pt x="12892" y="5622"/>
                  </a:cubicBezTo>
                  <a:cubicBezTo>
                    <a:pt x="12764" y="5625"/>
                    <a:pt x="12644" y="5642"/>
                    <a:pt x="12525" y="5673"/>
                  </a:cubicBezTo>
                  <a:cubicBezTo>
                    <a:pt x="12326" y="3131"/>
                    <a:pt x="11379" y="712"/>
                    <a:pt x="8543" y="131"/>
                  </a:cubicBezTo>
                  <a:cubicBezTo>
                    <a:pt x="8117" y="44"/>
                    <a:pt x="7651" y="0"/>
                    <a:pt x="7135" y="0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586910" y="637869"/>
              <a:ext cx="30048" cy="38469"/>
            </a:xfrm>
            <a:custGeom>
              <a:rect b="b" l="l" r="r" t="t"/>
              <a:pathLst>
                <a:path extrusionOk="0" h="836" w="653">
                  <a:moveTo>
                    <a:pt x="326" y="0"/>
                  </a:moveTo>
                  <a:cubicBezTo>
                    <a:pt x="147" y="0"/>
                    <a:pt x="0" y="187"/>
                    <a:pt x="0" y="419"/>
                  </a:cubicBezTo>
                  <a:cubicBezTo>
                    <a:pt x="0" y="649"/>
                    <a:pt x="147" y="836"/>
                    <a:pt x="326" y="836"/>
                  </a:cubicBezTo>
                  <a:cubicBezTo>
                    <a:pt x="505" y="836"/>
                    <a:pt x="652" y="649"/>
                    <a:pt x="652" y="419"/>
                  </a:cubicBezTo>
                  <a:cubicBezTo>
                    <a:pt x="652" y="187"/>
                    <a:pt x="505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823242" y="637869"/>
              <a:ext cx="30048" cy="38469"/>
            </a:xfrm>
            <a:custGeom>
              <a:rect b="b" l="l" r="r" t="t"/>
              <a:pathLst>
                <a:path extrusionOk="0" h="836" w="653">
                  <a:moveTo>
                    <a:pt x="327" y="0"/>
                  </a:moveTo>
                  <a:cubicBezTo>
                    <a:pt x="148" y="0"/>
                    <a:pt x="1" y="187"/>
                    <a:pt x="1" y="419"/>
                  </a:cubicBezTo>
                  <a:cubicBezTo>
                    <a:pt x="1" y="649"/>
                    <a:pt x="148" y="836"/>
                    <a:pt x="327" y="836"/>
                  </a:cubicBezTo>
                  <a:cubicBezTo>
                    <a:pt x="506" y="836"/>
                    <a:pt x="653" y="649"/>
                    <a:pt x="653" y="419"/>
                  </a:cubicBezTo>
                  <a:cubicBezTo>
                    <a:pt x="653" y="187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516968" y="467614"/>
              <a:ext cx="3129" cy="10998"/>
            </a:xfrm>
            <a:custGeom>
              <a:rect b="b" l="l" r="r" t="t"/>
              <a:pathLst>
                <a:path extrusionOk="0" h="239" w="68">
                  <a:moveTo>
                    <a:pt x="0" y="0"/>
                  </a:moveTo>
                  <a:cubicBezTo>
                    <a:pt x="4" y="52"/>
                    <a:pt x="16" y="139"/>
                    <a:pt x="32" y="239"/>
                  </a:cubicBezTo>
                  <a:cubicBezTo>
                    <a:pt x="48" y="136"/>
                    <a:pt x="60" y="55"/>
                    <a:pt x="68" y="4"/>
                  </a:cubicBezTo>
                  <a:cubicBezTo>
                    <a:pt x="44" y="4"/>
                    <a:pt x="20" y="4"/>
                    <a:pt x="0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516600" y="465314"/>
              <a:ext cx="414" cy="2347"/>
            </a:xfrm>
            <a:custGeom>
              <a:rect b="b" l="l" r="r" t="t"/>
              <a:pathLst>
                <a:path extrusionOk="0" h="51" w="9">
                  <a:moveTo>
                    <a:pt x="1" y="1"/>
                  </a:moveTo>
                  <a:cubicBezTo>
                    <a:pt x="0" y="1"/>
                    <a:pt x="0" y="16"/>
                    <a:pt x="0" y="50"/>
                  </a:cubicBezTo>
                  <a:lnTo>
                    <a:pt x="8" y="50"/>
                  </a:lnTo>
                  <a:cubicBezTo>
                    <a:pt x="4" y="19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4693803" y="755345"/>
              <a:ext cx="43806" cy="34419"/>
            </a:xfrm>
            <a:custGeom>
              <a:rect b="b" l="l" r="r" t="t"/>
              <a:pathLst>
                <a:path extrusionOk="0" h="748" w="952">
                  <a:moveTo>
                    <a:pt x="109" y="1"/>
                  </a:moveTo>
                  <a:cubicBezTo>
                    <a:pt x="88" y="1"/>
                    <a:pt x="67" y="15"/>
                    <a:pt x="61" y="38"/>
                  </a:cubicBezTo>
                  <a:cubicBezTo>
                    <a:pt x="1" y="217"/>
                    <a:pt x="148" y="507"/>
                    <a:pt x="287" y="622"/>
                  </a:cubicBezTo>
                  <a:cubicBezTo>
                    <a:pt x="377" y="694"/>
                    <a:pt x="549" y="748"/>
                    <a:pt x="700" y="748"/>
                  </a:cubicBezTo>
                  <a:cubicBezTo>
                    <a:pt x="777" y="748"/>
                    <a:pt x="848" y="734"/>
                    <a:pt x="900" y="702"/>
                  </a:cubicBezTo>
                  <a:cubicBezTo>
                    <a:pt x="948" y="670"/>
                    <a:pt x="952" y="595"/>
                    <a:pt x="900" y="567"/>
                  </a:cubicBezTo>
                  <a:cubicBezTo>
                    <a:pt x="837" y="528"/>
                    <a:pt x="765" y="524"/>
                    <a:pt x="691" y="524"/>
                  </a:cubicBezTo>
                  <a:cubicBezTo>
                    <a:pt x="674" y="524"/>
                    <a:pt x="657" y="525"/>
                    <a:pt x="640" y="525"/>
                  </a:cubicBezTo>
                  <a:cubicBezTo>
                    <a:pt x="564" y="525"/>
                    <a:pt x="489" y="521"/>
                    <a:pt x="423" y="479"/>
                  </a:cubicBezTo>
                  <a:cubicBezTo>
                    <a:pt x="276" y="387"/>
                    <a:pt x="232" y="169"/>
                    <a:pt x="148" y="26"/>
                  </a:cubicBezTo>
                  <a:cubicBezTo>
                    <a:pt x="139" y="9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4692192" y="558770"/>
              <a:ext cx="95389" cy="185763"/>
            </a:xfrm>
            <a:custGeom>
              <a:rect b="b" l="l" r="r" t="t"/>
              <a:pathLst>
                <a:path extrusionOk="0" h="4037" w="2073">
                  <a:moveTo>
                    <a:pt x="355" y="1"/>
                  </a:moveTo>
                  <a:cubicBezTo>
                    <a:pt x="341" y="1"/>
                    <a:pt x="328" y="4"/>
                    <a:pt x="314" y="13"/>
                  </a:cubicBezTo>
                  <a:cubicBezTo>
                    <a:pt x="120" y="132"/>
                    <a:pt x="143" y="744"/>
                    <a:pt x="131" y="928"/>
                  </a:cubicBezTo>
                  <a:cubicBezTo>
                    <a:pt x="91" y="1508"/>
                    <a:pt x="0" y="2292"/>
                    <a:pt x="155" y="2858"/>
                  </a:cubicBezTo>
                  <a:cubicBezTo>
                    <a:pt x="219" y="3080"/>
                    <a:pt x="270" y="3295"/>
                    <a:pt x="529" y="3311"/>
                  </a:cubicBezTo>
                  <a:cubicBezTo>
                    <a:pt x="535" y="3312"/>
                    <a:pt x="540" y="3312"/>
                    <a:pt x="545" y="3312"/>
                  </a:cubicBezTo>
                  <a:cubicBezTo>
                    <a:pt x="697" y="3312"/>
                    <a:pt x="764" y="3154"/>
                    <a:pt x="895" y="3116"/>
                  </a:cubicBezTo>
                  <a:cubicBezTo>
                    <a:pt x="971" y="3027"/>
                    <a:pt x="1043" y="2982"/>
                    <a:pt x="1113" y="2982"/>
                  </a:cubicBezTo>
                  <a:cubicBezTo>
                    <a:pt x="1224" y="2982"/>
                    <a:pt x="1327" y="3099"/>
                    <a:pt x="1420" y="3335"/>
                  </a:cubicBezTo>
                  <a:cubicBezTo>
                    <a:pt x="1325" y="3578"/>
                    <a:pt x="1178" y="3780"/>
                    <a:pt x="983" y="3943"/>
                  </a:cubicBezTo>
                  <a:cubicBezTo>
                    <a:pt x="947" y="3976"/>
                    <a:pt x="981" y="4036"/>
                    <a:pt x="1023" y="4036"/>
                  </a:cubicBezTo>
                  <a:cubicBezTo>
                    <a:pt x="1032" y="4036"/>
                    <a:pt x="1041" y="4033"/>
                    <a:pt x="1051" y="4027"/>
                  </a:cubicBezTo>
                  <a:cubicBezTo>
                    <a:pt x="1345" y="3828"/>
                    <a:pt x="2072" y="2909"/>
                    <a:pt x="1436" y="2682"/>
                  </a:cubicBezTo>
                  <a:cubicBezTo>
                    <a:pt x="1396" y="2668"/>
                    <a:pt x="1358" y="2661"/>
                    <a:pt x="1321" y="2661"/>
                  </a:cubicBezTo>
                  <a:cubicBezTo>
                    <a:pt x="1052" y="2661"/>
                    <a:pt x="888" y="3006"/>
                    <a:pt x="691" y="3006"/>
                  </a:cubicBezTo>
                  <a:cubicBezTo>
                    <a:pt x="583" y="3006"/>
                    <a:pt x="465" y="2902"/>
                    <a:pt x="314" y="2579"/>
                  </a:cubicBezTo>
                  <a:cubicBezTo>
                    <a:pt x="195" y="2324"/>
                    <a:pt x="298" y="1759"/>
                    <a:pt x="302" y="1477"/>
                  </a:cubicBezTo>
                  <a:cubicBezTo>
                    <a:pt x="306" y="1130"/>
                    <a:pt x="243" y="406"/>
                    <a:pt x="425" y="120"/>
                  </a:cubicBezTo>
                  <a:cubicBezTo>
                    <a:pt x="461" y="6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678250" y="281439"/>
              <a:ext cx="404656" cy="300156"/>
            </a:xfrm>
            <a:custGeom>
              <a:rect b="b" l="l" r="r" t="t"/>
              <a:pathLst>
                <a:path extrusionOk="0" h="6523" w="8794">
                  <a:moveTo>
                    <a:pt x="983" y="0"/>
                  </a:moveTo>
                  <a:cubicBezTo>
                    <a:pt x="665" y="131"/>
                    <a:pt x="486" y="258"/>
                    <a:pt x="486" y="258"/>
                  </a:cubicBezTo>
                  <a:cubicBezTo>
                    <a:pt x="486" y="258"/>
                    <a:pt x="303" y="219"/>
                    <a:pt x="1" y="175"/>
                  </a:cubicBezTo>
                  <a:lnTo>
                    <a:pt x="1" y="175"/>
                  </a:lnTo>
                  <a:cubicBezTo>
                    <a:pt x="1409" y="3670"/>
                    <a:pt x="4851" y="6523"/>
                    <a:pt x="8631" y="6523"/>
                  </a:cubicBezTo>
                  <a:cubicBezTo>
                    <a:pt x="8685" y="6523"/>
                    <a:pt x="8739" y="6522"/>
                    <a:pt x="8793" y="6521"/>
                  </a:cubicBezTo>
                  <a:cubicBezTo>
                    <a:pt x="8547" y="5653"/>
                    <a:pt x="8244" y="4766"/>
                    <a:pt x="7862" y="3927"/>
                  </a:cubicBezTo>
                  <a:cubicBezTo>
                    <a:pt x="5113" y="3465"/>
                    <a:pt x="2511" y="2307"/>
                    <a:pt x="983" y="0"/>
                  </a:cubicBezTo>
                  <a:close/>
                </a:path>
              </a:pathLst>
            </a:custGeom>
            <a:solidFill>
              <a:srgbClr val="D67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4239775" y="267496"/>
              <a:ext cx="977865" cy="909579"/>
            </a:xfrm>
            <a:custGeom>
              <a:rect b="b" l="l" r="r" t="t"/>
              <a:pathLst>
                <a:path extrusionOk="0" h="19767" w="21251">
                  <a:moveTo>
                    <a:pt x="12231" y="1"/>
                  </a:moveTo>
                  <a:cubicBezTo>
                    <a:pt x="11571" y="1"/>
                    <a:pt x="11043" y="155"/>
                    <a:pt x="10692" y="303"/>
                  </a:cubicBezTo>
                  <a:cubicBezTo>
                    <a:pt x="10369" y="434"/>
                    <a:pt x="10190" y="561"/>
                    <a:pt x="10190" y="561"/>
                  </a:cubicBezTo>
                  <a:cubicBezTo>
                    <a:pt x="10190" y="561"/>
                    <a:pt x="10011" y="522"/>
                    <a:pt x="9704" y="478"/>
                  </a:cubicBezTo>
                  <a:cubicBezTo>
                    <a:pt x="9406" y="437"/>
                    <a:pt x="8987" y="397"/>
                    <a:pt x="8501" y="397"/>
                  </a:cubicBezTo>
                  <a:cubicBezTo>
                    <a:pt x="6736" y="397"/>
                    <a:pt x="4076" y="927"/>
                    <a:pt x="3012" y="3899"/>
                  </a:cubicBezTo>
                  <a:cubicBezTo>
                    <a:pt x="1353" y="8527"/>
                    <a:pt x="1441" y="13373"/>
                    <a:pt x="1003" y="14937"/>
                  </a:cubicBezTo>
                  <a:cubicBezTo>
                    <a:pt x="565" y="16500"/>
                    <a:pt x="1" y="17626"/>
                    <a:pt x="1" y="17626"/>
                  </a:cubicBezTo>
                  <a:lnTo>
                    <a:pt x="2225" y="18223"/>
                  </a:lnTo>
                  <a:lnTo>
                    <a:pt x="3012" y="16377"/>
                  </a:lnTo>
                  <a:lnTo>
                    <a:pt x="3012" y="18597"/>
                  </a:lnTo>
                  <a:lnTo>
                    <a:pt x="4285" y="18824"/>
                  </a:lnTo>
                  <a:cubicBezTo>
                    <a:pt x="4882" y="16063"/>
                    <a:pt x="4966" y="13127"/>
                    <a:pt x="4974" y="10313"/>
                  </a:cubicBezTo>
                  <a:lnTo>
                    <a:pt x="4974" y="10313"/>
                  </a:lnTo>
                  <a:cubicBezTo>
                    <a:pt x="4944" y="10316"/>
                    <a:pt x="4891" y="10318"/>
                    <a:pt x="4822" y="10318"/>
                  </a:cubicBezTo>
                  <a:cubicBezTo>
                    <a:pt x="4370" y="10318"/>
                    <a:pt x="3219" y="10195"/>
                    <a:pt x="3163" y="8936"/>
                  </a:cubicBezTo>
                  <a:cubicBezTo>
                    <a:pt x="3109" y="7686"/>
                    <a:pt x="3883" y="7377"/>
                    <a:pt x="4405" y="7377"/>
                  </a:cubicBezTo>
                  <a:cubicBezTo>
                    <a:pt x="4535" y="7377"/>
                    <a:pt x="4649" y="7396"/>
                    <a:pt x="4731" y="7425"/>
                  </a:cubicBezTo>
                  <a:cubicBezTo>
                    <a:pt x="4731" y="7425"/>
                    <a:pt x="8865" y="6410"/>
                    <a:pt x="10349" y="3315"/>
                  </a:cubicBezTo>
                  <a:cubicBezTo>
                    <a:pt x="10349" y="3315"/>
                    <a:pt x="12681" y="6820"/>
                    <a:pt x="15621" y="7456"/>
                  </a:cubicBezTo>
                  <a:cubicBezTo>
                    <a:pt x="15621" y="7456"/>
                    <a:pt x="15749" y="7433"/>
                    <a:pt x="15934" y="7433"/>
                  </a:cubicBezTo>
                  <a:cubicBezTo>
                    <a:pt x="16412" y="7433"/>
                    <a:pt x="17274" y="7588"/>
                    <a:pt x="17308" y="8698"/>
                  </a:cubicBezTo>
                  <a:cubicBezTo>
                    <a:pt x="17345" y="9880"/>
                    <a:pt x="16488" y="10342"/>
                    <a:pt x="15823" y="10342"/>
                  </a:cubicBezTo>
                  <a:cubicBezTo>
                    <a:pt x="15771" y="10342"/>
                    <a:pt x="15721" y="10339"/>
                    <a:pt x="15672" y="10333"/>
                  </a:cubicBezTo>
                  <a:lnTo>
                    <a:pt x="15672" y="10333"/>
                  </a:lnTo>
                  <a:cubicBezTo>
                    <a:pt x="16416" y="13536"/>
                    <a:pt x="16627" y="17002"/>
                    <a:pt x="18159" y="19767"/>
                  </a:cubicBezTo>
                  <a:cubicBezTo>
                    <a:pt x="18350" y="19679"/>
                    <a:pt x="18541" y="19580"/>
                    <a:pt x="18717" y="19473"/>
                  </a:cubicBezTo>
                  <a:lnTo>
                    <a:pt x="18215" y="16862"/>
                  </a:lnTo>
                  <a:lnTo>
                    <a:pt x="19405" y="18987"/>
                  </a:lnTo>
                  <a:lnTo>
                    <a:pt x="21251" y="17829"/>
                  </a:lnTo>
                  <a:cubicBezTo>
                    <a:pt x="21251" y="17829"/>
                    <a:pt x="19747" y="12339"/>
                    <a:pt x="19123" y="9399"/>
                  </a:cubicBezTo>
                  <a:cubicBezTo>
                    <a:pt x="18959" y="8622"/>
                    <a:pt x="18761" y="7735"/>
                    <a:pt x="18502" y="6824"/>
                  </a:cubicBezTo>
                  <a:cubicBezTo>
                    <a:pt x="18254" y="5956"/>
                    <a:pt x="17953" y="5069"/>
                    <a:pt x="17571" y="4230"/>
                  </a:cubicBezTo>
                  <a:cubicBezTo>
                    <a:pt x="16831" y="2614"/>
                    <a:pt x="15792" y="1186"/>
                    <a:pt x="14273" y="478"/>
                  </a:cubicBezTo>
                  <a:cubicBezTo>
                    <a:pt x="13507" y="122"/>
                    <a:pt x="12817" y="1"/>
                    <a:pt x="12231" y="1"/>
                  </a:cubicBezTo>
                  <a:close/>
                </a:path>
              </a:pathLst>
            </a:custGeom>
            <a:solidFill>
              <a:srgbClr val="D484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4517520" y="707811"/>
              <a:ext cx="120651" cy="68332"/>
            </a:xfrm>
            <a:custGeom>
              <a:rect b="b" l="l" r="r" t="t"/>
              <a:pathLst>
                <a:path extrusionOk="0" h="1485" w="2622">
                  <a:moveTo>
                    <a:pt x="995" y="1"/>
                  </a:moveTo>
                  <a:cubicBezTo>
                    <a:pt x="525" y="1"/>
                    <a:pt x="154" y="175"/>
                    <a:pt x="87" y="462"/>
                  </a:cubicBezTo>
                  <a:cubicBezTo>
                    <a:pt x="1" y="840"/>
                    <a:pt x="478" y="1270"/>
                    <a:pt x="1154" y="1429"/>
                  </a:cubicBezTo>
                  <a:cubicBezTo>
                    <a:pt x="1318" y="1467"/>
                    <a:pt x="1479" y="1485"/>
                    <a:pt x="1630" y="1485"/>
                  </a:cubicBezTo>
                  <a:cubicBezTo>
                    <a:pt x="2097" y="1485"/>
                    <a:pt x="2468" y="1313"/>
                    <a:pt x="2535" y="1027"/>
                  </a:cubicBezTo>
                  <a:cubicBezTo>
                    <a:pt x="2622" y="649"/>
                    <a:pt x="2144" y="215"/>
                    <a:pt x="1468" y="56"/>
                  </a:cubicBezTo>
                  <a:cubicBezTo>
                    <a:pt x="1305" y="19"/>
                    <a:pt x="1145" y="1"/>
                    <a:pt x="995" y="1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4779482" y="697918"/>
              <a:ext cx="117568" cy="80802"/>
            </a:xfrm>
            <a:custGeom>
              <a:rect b="b" l="l" r="r" t="t"/>
              <a:pathLst>
                <a:path extrusionOk="0" h="1756" w="2555">
                  <a:moveTo>
                    <a:pt x="1815" y="0"/>
                  </a:moveTo>
                  <a:cubicBezTo>
                    <a:pt x="1551" y="0"/>
                    <a:pt x="1231" y="91"/>
                    <a:pt x="924" y="271"/>
                  </a:cubicBezTo>
                  <a:cubicBezTo>
                    <a:pt x="323" y="621"/>
                    <a:pt x="1" y="1178"/>
                    <a:pt x="195" y="1512"/>
                  </a:cubicBezTo>
                  <a:cubicBezTo>
                    <a:pt x="290" y="1675"/>
                    <a:pt x="491" y="1755"/>
                    <a:pt x="741" y="1755"/>
                  </a:cubicBezTo>
                  <a:cubicBezTo>
                    <a:pt x="1005" y="1755"/>
                    <a:pt x="1325" y="1665"/>
                    <a:pt x="1632" y="1485"/>
                  </a:cubicBezTo>
                  <a:cubicBezTo>
                    <a:pt x="2228" y="1134"/>
                    <a:pt x="2555" y="581"/>
                    <a:pt x="2360" y="243"/>
                  </a:cubicBezTo>
                  <a:cubicBezTo>
                    <a:pt x="2266" y="81"/>
                    <a:pt x="2065" y="0"/>
                    <a:pt x="1815" y="0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539285" y="554812"/>
              <a:ext cx="75235" cy="65019"/>
            </a:xfrm>
            <a:custGeom>
              <a:rect b="b" l="l" r="r" t="t"/>
              <a:pathLst>
                <a:path extrusionOk="0" h="1413" w="1635">
                  <a:moveTo>
                    <a:pt x="1556" y="0"/>
                  </a:moveTo>
                  <a:cubicBezTo>
                    <a:pt x="1547" y="0"/>
                    <a:pt x="1538" y="2"/>
                    <a:pt x="1528" y="7"/>
                  </a:cubicBezTo>
                  <a:cubicBezTo>
                    <a:pt x="1206" y="162"/>
                    <a:pt x="880" y="357"/>
                    <a:pt x="606" y="592"/>
                  </a:cubicBezTo>
                  <a:cubicBezTo>
                    <a:pt x="387" y="779"/>
                    <a:pt x="128" y="1078"/>
                    <a:pt x="16" y="1348"/>
                  </a:cubicBezTo>
                  <a:cubicBezTo>
                    <a:pt x="0" y="1381"/>
                    <a:pt x="21" y="1413"/>
                    <a:pt x="53" y="1413"/>
                  </a:cubicBezTo>
                  <a:cubicBezTo>
                    <a:pt x="60" y="1413"/>
                    <a:pt x="68" y="1411"/>
                    <a:pt x="77" y="1407"/>
                  </a:cubicBezTo>
                  <a:cubicBezTo>
                    <a:pt x="84" y="1407"/>
                    <a:pt x="88" y="1403"/>
                    <a:pt x="92" y="1399"/>
                  </a:cubicBezTo>
                  <a:cubicBezTo>
                    <a:pt x="116" y="1388"/>
                    <a:pt x="116" y="1352"/>
                    <a:pt x="92" y="1340"/>
                  </a:cubicBezTo>
                  <a:lnTo>
                    <a:pt x="92" y="1340"/>
                  </a:lnTo>
                  <a:cubicBezTo>
                    <a:pt x="93" y="1341"/>
                    <a:pt x="93" y="1341"/>
                    <a:pt x="94" y="1341"/>
                  </a:cubicBezTo>
                  <a:cubicBezTo>
                    <a:pt x="139" y="1341"/>
                    <a:pt x="567" y="801"/>
                    <a:pt x="653" y="715"/>
                  </a:cubicBezTo>
                  <a:cubicBezTo>
                    <a:pt x="920" y="465"/>
                    <a:pt x="1282" y="301"/>
                    <a:pt x="1584" y="103"/>
                  </a:cubicBezTo>
                  <a:cubicBezTo>
                    <a:pt x="1635" y="69"/>
                    <a:pt x="1605" y="0"/>
                    <a:pt x="15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4808379" y="543401"/>
              <a:ext cx="73026" cy="54942"/>
            </a:xfrm>
            <a:custGeom>
              <a:rect b="b" l="l" r="r" t="t"/>
              <a:pathLst>
                <a:path extrusionOk="0" h="1194" w="1587">
                  <a:moveTo>
                    <a:pt x="69" y="0"/>
                  </a:moveTo>
                  <a:cubicBezTo>
                    <a:pt x="17" y="0"/>
                    <a:pt x="1" y="72"/>
                    <a:pt x="41" y="96"/>
                  </a:cubicBezTo>
                  <a:cubicBezTo>
                    <a:pt x="570" y="406"/>
                    <a:pt x="1024" y="760"/>
                    <a:pt x="1470" y="1178"/>
                  </a:cubicBezTo>
                  <a:cubicBezTo>
                    <a:pt x="1480" y="1188"/>
                    <a:pt x="1494" y="1193"/>
                    <a:pt x="1507" y="1193"/>
                  </a:cubicBezTo>
                  <a:cubicBezTo>
                    <a:pt x="1547" y="1193"/>
                    <a:pt x="1587" y="1150"/>
                    <a:pt x="1557" y="1111"/>
                  </a:cubicBezTo>
                  <a:cubicBezTo>
                    <a:pt x="1204" y="629"/>
                    <a:pt x="650" y="310"/>
                    <a:pt x="135" y="29"/>
                  </a:cubicBezTo>
                  <a:lnTo>
                    <a:pt x="135" y="29"/>
                  </a:lnTo>
                  <a:cubicBezTo>
                    <a:pt x="130" y="13"/>
                    <a:pt x="115" y="1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13"/>
          <p:cNvGrpSpPr/>
          <p:nvPr/>
        </p:nvGrpSpPr>
        <p:grpSpPr>
          <a:xfrm rot="-1258993">
            <a:off x="834258" y="467116"/>
            <a:ext cx="772732" cy="1191442"/>
            <a:chOff x="4306915" y="2635356"/>
            <a:chExt cx="772719" cy="1191423"/>
          </a:xfrm>
        </p:grpSpPr>
        <p:sp>
          <p:nvSpPr>
            <p:cNvPr id="154" name="Google Shape;154;p13"/>
            <p:cNvSpPr/>
            <p:nvPr/>
          </p:nvSpPr>
          <p:spPr>
            <a:xfrm>
              <a:off x="4306915" y="2635356"/>
              <a:ext cx="772719" cy="1191423"/>
            </a:xfrm>
            <a:custGeom>
              <a:rect b="b" l="l" r="r" t="t"/>
              <a:pathLst>
                <a:path extrusionOk="0" h="23474" w="15223">
                  <a:moveTo>
                    <a:pt x="8826" y="0"/>
                  </a:moveTo>
                  <a:cubicBezTo>
                    <a:pt x="8641" y="0"/>
                    <a:pt x="8454" y="4"/>
                    <a:pt x="8264" y="11"/>
                  </a:cubicBezTo>
                  <a:cubicBezTo>
                    <a:pt x="6727" y="70"/>
                    <a:pt x="5315" y="352"/>
                    <a:pt x="4064" y="852"/>
                  </a:cubicBezTo>
                  <a:cubicBezTo>
                    <a:pt x="4058" y="858"/>
                    <a:pt x="4048" y="862"/>
                    <a:pt x="4037" y="866"/>
                  </a:cubicBezTo>
                  <a:cubicBezTo>
                    <a:pt x="3958" y="790"/>
                    <a:pt x="3875" y="724"/>
                    <a:pt x="3786" y="669"/>
                  </a:cubicBezTo>
                  <a:cubicBezTo>
                    <a:pt x="3533" y="508"/>
                    <a:pt x="3250" y="427"/>
                    <a:pt x="2964" y="427"/>
                  </a:cubicBezTo>
                  <a:cubicBezTo>
                    <a:pt x="2760" y="427"/>
                    <a:pt x="2554" y="469"/>
                    <a:pt x="2356" y="552"/>
                  </a:cubicBezTo>
                  <a:cubicBezTo>
                    <a:pt x="2015" y="693"/>
                    <a:pt x="1740" y="944"/>
                    <a:pt x="1560" y="1279"/>
                  </a:cubicBezTo>
                  <a:cubicBezTo>
                    <a:pt x="1533" y="1334"/>
                    <a:pt x="1506" y="1389"/>
                    <a:pt x="1485" y="1444"/>
                  </a:cubicBezTo>
                  <a:cubicBezTo>
                    <a:pt x="1202" y="1572"/>
                    <a:pt x="961" y="1785"/>
                    <a:pt x="792" y="2060"/>
                  </a:cubicBezTo>
                  <a:cubicBezTo>
                    <a:pt x="496" y="2540"/>
                    <a:pt x="472" y="3132"/>
                    <a:pt x="716" y="3687"/>
                  </a:cubicBezTo>
                  <a:cubicBezTo>
                    <a:pt x="778" y="3825"/>
                    <a:pt x="857" y="3959"/>
                    <a:pt x="951" y="4093"/>
                  </a:cubicBezTo>
                  <a:cubicBezTo>
                    <a:pt x="723" y="4679"/>
                    <a:pt x="603" y="5385"/>
                    <a:pt x="589" y="6208"/>
                  </a:cubicBezTo>
                  <a:cubicBezTo>
                    <a:pt x="585" y="6604"/>
                    <a:pt x="603" y="6973"/>
                    <a:pt x="630" y="7280"/>
                  </a:cubicBezTo>
                  <a:cubicBezTo>
                    <a:pt x="227" y="7765"/>
                    <a:pt x="0" y="8389"/>
                    <a:pt x="0" y="9051"/>
                  </a:cubicBezTo>
                  <a:cubicBezTo>
                    <a:pt x="3" y="9770"/>
                    <a:pt x="275" y="10449"/>
                    <a:pt x="771" y="10962"/>
                  </a:cubicBezTo>
                  <a:cubicBezTo>
                    <a:pt x="1016" y="11217"/>
                    <a:pt x="1302" y="11417"/>
                    <a:pt x="1625" y="11558"/>
                  </a:cubicBezTo>
                  <a:cubicBezTo>
                    <a:pt x="1819" y="11644"/>
                    <a:pt x="2018" y="11706"/>
                    <a:pt x="2225" y="11741"/>
                  </a:cubicBezTo>
                  <a:cubicBezTo>
                    <a:pt x="2828" y="12943"/>
                    <a:pt x="3772" y="13928"/>
                    <a:pt x="4926" y="14531"/>
                  </a:cubicBezTo>
                  <a:cubicBezTo>
                    <a:pt x="4285" y="14665"/>
                    <a:pt x="3472" y="14916"/>
                    <a:pt x="2814" y="15368"/>
                  </a:cubicBezTo>
                  <a:cubicBezTo>
                    <a:pt x="1932" y="15978"/>
                    <a:pt x="1643" y="16722"/>
                    <a:pt x="1557" y="17235"/>
                  </a:cubicBezTo>
                  <a:cubicBezTo>
                    <a:pt x="1526" y="17421"/>
                    <a:pt x="1492" y="17631"/>
                    <a:pt x="1454" y="17869"/>
                  </a:cubicBezTo>
                  <a:cubicBezTo>
                    <a:pt x="1385" y="18285"/>
                    <a:pt x="1309" y="18778"/>
                    <a:pt x="1223" y="19330"/>
                  </a:cubicBezTo>
                  <a:cubicBezTo>
                    <a:pt x="1099" y="20136"/>
                    <a:pt x="1002" y="20797"/>
                    <a:pt x="999" y="20804"/>
                  </a:cubicBezTo>
                  <a:lnTo>
                    <a:pt x="848" y="21830"/>
                  </a:lnTo>
                  <a:lnTo>
                    <a:pt x="1795" y="22261"/>
                  </a:lnTo>
                  <a:cubicBezTo>
                    <a:pt x="1846" y="22285"/>
                    <a:pt x="2263" y="22471"/>
                    <a:pt x="2952" y="22692"/>
                  </a:cubicBezTo>
                  <a:cubicBezTo>
                    <a:pt x="3145" y="22826"/>
                    <a:pt x="3372" y="22915"/>
                    <a:pt x="3614" y="22943"/>
                  </a:cubicBezTo>
                  <a:cubicBezTo>
                    <a:pt x="3673" y="22951"/>
                    <a:pt x="3734" y="22954"/>
                    <a:pt x="3796" y="22954"/>
                  </a:cubicBezTo>
                  <a:cubicBezTo>
                    <a:pt x="3816" y="22954"/>
                    <a:pt x="3837" y="22954"/>
                    <a:pt x="3858" y="22953"/>
                  </a:cubicBezTo>
                  <a:cubicBezTo>
                    <a:pt x="4919" y="23225"/>
                    <a:pt x="5994" y="23395"/>
                    <a:pt x="7058" y="23453"/>
                  </a:cubicBezTo>
                  <a:cubicBezTo>
                    <a:pt x="7323" y="23467"/>
                    <a:pt x="7589" y="23473"/>
                    <a:pt x="7851" y="23473"/>
                  </a:cubicBezTo>
                  <a:cubicBezTo>
                    <a:pt x="9177" y="23473"/>
                    <a:pt x="10448" y="23291"/>
                    <a:pt x="11637" y="22929"/>
                  </a:cubicBezTo>
                  <a:cubicBezTo>
                    <a:pt x="11688" y="22919"/>
                    <a:pt x="11737" y="22909"/>
                    <a:pt x="11788" y="22891"/>
                  </a:cubicBezTo>
                  <a:cubicBezTo>
                    <a:pt x="11853" y="22874"/>
                    <a:pt x="11915" y="22850"/>
                    <a:pt x="11977" y="22819"/>
                  </a:cubicBezTo>
                  <a:cubicBezTo>
                    <a:pt x="12487" y="22651"/>
                    <a:pt x="12987" y="22440"/>
                    <a:pt x="13462" y="22203"/>
                  </a:cubicBezTo>
                  <a:lnTo>
                    <a:pt x="14354" y="21758"/>
                  </a:lnTo>
                  <a:lnTo>
                    <a:pt x="13669" y="17049"/>
                  </a:lnTo>
                  <a:lnTo>
                    <a:pt x="13613" y="16908"/>
                  </a:lnTo>
                  <a:cubicBezTo>
                    <a:pt x="13559" y="16767"/>
                    <a:pt x="13252" y="16029"/>
                    <a:pt x="12446" y="15379"/>
                  </a:cubicBezTo>
                  <a:cubicBezTo>
                    <a:pt x="11867" y="14910"/>
                    <a:pt x="11174" y="14600"/>
                    <a:pt x="10382" y="14448"/>
                  </a:cubicBezTo>
                  <a:cubicBezTo>
                    <a:pt x="11464" y="13842"/>
                    <a:pt x="12357" y="12888"/>
                    <a:pt x="12935" y="11717"/>
                  </a:cubicBezTo>
                  <a:cubicBezTo>
                    <a:pt x="13166" y="11682"/>
                    <a:pt x="13397" y="11617"/>
                    <a:pt x="13613" y="11517"/>
                  </a:cubicBezTo>
                  <a:cubicBezTo>
                    <a:pt x="13934" y="11375"/>
                    <a:pt x="14220" y="11172"/>
                    <a:pt x="14465" y="10917"/>
                  </a:cubicBezTo>
                  <a:cubicBezTo>
                    <a:pt x="14954" y="10401"/>
                    <a:pt x="15222" y="9719"/>
                    <a:pt x="15219" y="8998"/>
                  </a:cubicBezTo>
                  <a:cubicBezTo>
                    <a:pt x="15219" y="8402"/>
                    <a:pt x="15030" y="7834"/>
                    <a:pt x="14678" y="7359"/>
                  </a:cubicBezTo>
                  <a:cubicBezTo>
                    <a:pt x="14564" y="7204"/>
                    <a:pt x="14433" y="7062"/>
                    <a:pt x="14292" y="6935"/>
                  </a:cubicBezTo>
                  <a:cubicBezTo>
                    <a:pt x="14265" y="6202"/>
                    <a:pt x="14130" y="5475"/>
                    <a:pt x="14020" y="4975"/>
                  </a:cubicBezTo>
                  <a:cubicBezTo>
                    <a:pt x="14333" y="4324"/>
                    <a:pt x="14289" y="3752"/>
                    <a:pt x="14213" y="3421"/>
                  </a:cubicBezTo>
                  <a:cubicBezTo>
                    <a:pt x="14192" y="3332"/>
                    <a:pt x="14168" y="3246"/>
                    <a:pt x="14138" y="3167"/>
                  </a:cubicBezTo>
                  <a:cubicBezTo>
                    <a:pt x="14213" y="2753"/>
                    <a:pt x="14151" y="2322"/>
                    <a:pt x="13951" y="1926"/>
                  </a:cubicBezTo>
                  <a:cubicBezTo>
                    <a:pt x="13593" y="1206"/>
                    <a:pt x="12832" y="676"/>
                    <a:pt x="11699" y="352"/>
                  </a:cubicBezTo>
                  <a:cubicBezTo>
                    <a:pt x="10889" y="120"/>
                    <a:pt x="9907" y="0"/>
                    <a:pt x="8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368478" y="2753405"/>
              <a:ext cx="662616" cy="718984"/>
            </a:xfrm>
            <a:custGeom>
              <a:rect b="b" l="l" r="r" t="t"/>
              <a:pathLst>
                <a:path extrusionOk="0" h="15625" w="14400">
                  <a:moveTo>
                    <a:pt x="8133" y="12642"/>
                  </a:moveTo>
                  <a:cubicBezTo>
                    <a:pt x="8128" y="12643"/>
                    <a:pt x="8123" y="12644"/>
                    <a:pt x="8117" y="12645"/>
                  </a:cubicBezTo>
                  <a:cubicBezTo>
                    <a:pt x="8122" y="12644"/>
                    <a:pt x="8128" y="12643"/>
                    <a:pt x="8133" y="12642"/>
                  </a:cubicBezTo>
                  <a:close/>
                  <a:moveTo>
                    <a:pt x="7169" y="0"/>
                  </a:moveTo>
                  <a:cubicBezTo>
                    <a:pt x="7158" y="0"/>
                    <a:pt x="7146" y="0"/>
                    <a:pt x="7135" y="0"/>
                  </a:cubicBezTo>
                  <a:cubicBezTo>
                    <a:pt x="3633" y="12"/>
                    <a:pt x="2094" y="2777"/>
                    <a:pt x="1795" y="5689"/>
                  </a:cubicBezTo>
                  <a:cubicBezTo>
                    <a:pt x="1699" y="5669"/>
                    <a:pt x="1600" y="5662"/>
                    <a:pt x="1501" y="5662"/>
                  </a:cubicBezTo>
                  <a:cubicBezTo>
                    <a:pt x="669" y="5666"/>
                    <a:pt x="0" y="6370"/>
                    <a:pt x="0" y="7237"/>
                  </a:cubicBezTo>
                  <a:cubicBezTo>
                    <a:pt x="4" y="8102"/>
                    <a:pt x="677" y="8802"/>
                    <a:pt x="1502" y="8802"/>
                  </a:cubicBezTo>
                  <a:cubicBezTo>
                    <a:pt x="1504" y="8802"/>
                    <a:pt x="1506" y="8802"/>
                    <a:pt x="1508" y="8802"/>
                  </a:cubicBezTo>
                  <a:cubicBezTo>
                    <a:pt x="1692" y="8802"/>
                    <a:pt x="1866" y="8765"/>
                    <a:pt x="2030" y="8706"/>
                  </a:cubicBezTo>
                  <a:cubicBezTo>
                    <a:pt x="2515" y="10265"/>
                    <a:pt x="3574" y="11538"/>
                    <a:pt x="4934" y="12211"/>
                  </a:cubicBezTo>
                  <a:cubicBezTo>
                    <a:pt x="5610" y="12545"/>
                    <a:pt x="6356" y="12736"/>
                    <a:pt x="7144" y="12736"/>
                  </a:cubicBezTo>
                  <a:cubicBezTo>
                    <a:pt x="7154" y="12736"/>
                    <a:pt x="7164" y="12736"/>
                    <a:pt x="7174" y="12736"/>
                  </a:cubicBezTo>
                  <a:cubicBezTo>
                    <a:pt x="7405" y="12736"/>
                    <a:pt x="7632" y="12720"/>
                    <a:pt x="7851" y="12688"/>
                  </a:cubicBezTo>
                  <a:lnTo>
                    <a:pt x="7851" y="12688"/>
                  </a:lnTo>
                  <a:cubicBezTo>
                    <a:pt x="7638" y="12720"/>
                    <a:pt x="7358" y="12749"/>
                    <a:pt x="7065" y="12749"/>
                  </a:cubicBezTo>
                  <a:cubicBezTo>
                    <a:pt x="6804" y="12749"/>
                    <a:pt x="6532" y="12726"/>
                    <a:pt x="6287" y="12660"/>
                  </a:cubicBezTo>
                  <a:cubicBezTo>
                    <a:pt x="6287" y="12660"/>
                    <a:pt x="6243" y="13556"/>
                    <a:pt x="5853" y="14311"/>
                  </a:cubicBezTo>
                  <a:cubicBezTo>
                    <a:pt x="5726" y="14566"/>
                    <a:pt x="5555" y="14801"/>
                    <a:pt x="5336" y="14985"/>
                  </a:cubicBezTo>
                  <a:cubicBezTo>
                    <a:pt x="5336" y="14985"/>
                    <a:pt x="5854" y="15624"/>
                    <a:pt x="7250" y="15624"/>
                  </a:cubicBezTo>
                  <a:cubicBezTo>
                    <a:pt x="7259" y="15624"/>
                    <a:pt x="7268" y="15624"/>
                    <a:pt x="7278" y="15624"/>
                  </a:cubicBezTo>
                  <a:cubicBezTo>
                    <a:pt x="8698" y="15621"/>
                    <a:pt x="9342" y="14952"/>
                    <a:pt x="9342" y="14952"/>
                  </a:cubicBezTo>
                  <a:cubicBezTo>
                    <a:pt x="9342" y="14952"/>
                    <a:pt x="8837" y="14478"/>
                    <a:pt x="8507" y="13695"/>
                  </a:cubicBezTo>
                  <a:cubicBezTo>
                    <a:pt x="8376" y="13381"/>
                    <a:pt x="8272" y="13020"/>
                    <a:pt x="8244" y="12619"/>
                  </a:cubicBezTo>
                  <a:lnTo>
                    <a:pt x="8244" y="12619"/>
                  </a:lnTo>
                  <a:cubicBezTo>
                    <a:pt x="10162" y="12187"/>
                    <a:pt x="11706" y="10648"/>
                    <a:pt x="12302" y="8638"/>
                  </a:cubicBezTo>
                  <a:cubicBezTo>
                    <a:pt x="12486" y="8717"/>
                    <a:pt x="12688" y="8765"/>
                    <a:pt x="12899" y="8765"/>
                  </a:cubicBezTo>
                  <a:cubicBezTo>
                    <a:pt x="13731" y="8761"/>
                    <a:pt x="14399" y="8057"/>
                    <a:pt x="14396" y="7190"/>
                  </a:cubicBezTo>
                  <a:cubicBezTo>
                    <a:pt x="14396" y="6323"/>
                    <a:pt x="13720" y="5622"/>
                    <a:pt x="12892" y="5622"/>
                  </a:cubicBezTo>
                  <a:cubicBezTo>
                    <a:pt x="12765" y="5622"/>
                    <a:pt x="12641" y="5642"/>
                    <a:pt x="12526" y="5669"/>
                  </a:cubicBezTo>
                  <a:cubicBezTo>
                    <a:pt x="12296" y="2758"/>
                    <a:pt x="11088" y="0"/>
                    <a:pt x="7169" y="0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387160" y="3061888"/>
              <a:ext cx="64283" cy="44681"/>
            </a:xfrm>
            <a:custGeom>
              <a:rect b="b" l="l" r="r" t="t"/>
              <a:pathLst>
                <a:path extrusionOk="0" h="971" w="1397">
                  <a:moveTo>
                    <a:pt x="720" y="1"/>
                  </a:moveTo>
                  <a:cubicBezTo>
                    <a:pt x="546" y="1"/>
                    <a:pt x="355" y="68"/>
                    <a:pt x="219" y="179"/>
                  </a:cubicBezTo>
                  <a:cubicBezTo>
                    <a:pt x="192" y="206"/>
                    <a:pt x="6" y="493"/>
                    <a:pt x="42" y="493"/>
                  </a:cubicBezTo>
                  <a:cubicBezTo>
                    <a:pt x="43" y="493"/>
                    <a:pt x="44" y="493"/>
                    <a:pt x="44" y="493"/>
                  </a:cubicBezTo>
                  <a:lnTo>
                    <a:pt x="44" y="493"/>
                  </a:lnTo>
                  <a:cubicBezTo>
                    <a:pt x="0" y="502"/>
                    <a:pt x="0" y="574"/>
                    <a:pt x="44" y="581"/>
                  </a:cubicBezTo>
                  <a:lnTo>
                    <a:pt x="52" y="581"/>
                  </a:lnTo>
                  <a:cubicBezTo>
                    <a:pt x="56" y="582"/>
                    <a:pt x="60" y="582"/>
                    <a:pt x="63" y="582"/>
                  </a:cubicBezTo>
                  <a:cubicBezTo>
                    <a:pt x="81" y="582"/>
                    <a:pt x="94" y="575"/>
                    <a:pt x="103" y="561"/>
                  </a:cubicBezTo>
                  <a:cubicBezTo>
                    <a:pt x="243" y="370"/>
                    <a:pt x="406" y="231"/>
                    <a:pt x="649" y="207"/>
                  </a:cubicBezTo>
                  <a:cubicBezTo>
                    <a:pt x="667" y="205"/>
                    <a:pt x="686" y="204"/>
                    <a:pt x="703" y="204"/>
                  </a:cubicBezTo>
                  <a:cubicBezTo>
                    <a:pt x="944" y="204"/>
                    <a:pt x="1080" y="352"/>
                    <a:pt x="1202" y="537"/>
                  </a:cubicBezTo>
                  <a:cubicBezTo>
                    <a:pt x="1075" y="537"/>
                    <a:pt x="948" y="537"/>
                    <a:pt x="832" y="597"/>
                  </a:cubicBezTo>
                  <a:cubicBezTo>
                    <a:pt x="760" y="637"/>
                    <a:pt x="693" y="689"/>
                    <a:pt x="629" y="741"/>
                  </a:cubicBezTo>
                  <a:cubicBezTo>
                    <a:pt x="573" y="792"/>
                    <a:pt x="566" y="851"/>
                    <a:pt x="518" y="904"/>
                  </a:cubicBezTo>
                  <a:cubicBezTo>
                    <a:pt x="487" y="934"/>
                    <a:pt x="514" y="970"/>
                    <a:pt x="548" y="970"/>
                  </a:cubicBezTo>
                  <a:cubicBezTo>
                    <a:pt x="554" y="970"/>
                    <a:pt x="560" y="969"/>
                    <a:pt x="566" y="967"/>
                  </a:cubicBezTo>
                  <a:cubicBezTo>
                    <a:pt x="680" y="915"/>
                    <a:pt x="780" y="840"/>
                    <a:pt x="887" y="780"/>
                  </a:cubicBezTo>
                  <a:cubicBezTo>
                    <a:pt x="955" y="741"/>
                    <a:pt x="1032" y="733"/>
                    <a:pt x="1109" y="733"/>
                  </a:cubicBezTo>
                  <a:cubicBezTo>
                    <a:pt x="1165" y="733"/>
                    <a:pt x="1220" y="737"/>
                    <a:pt x="1273" y="737"/>
                  </a:cubicBezTo>
                  <a:cubicBezTo>
                    <a:pt x="1341" y="737"/>
                    <a:pt x="1373" y="684"/>
                    <a:pt x="1369" y="633"/>
                  </a:cubicBezTo>
                  <a:cubicBezTo>
                    <a:pt x="1385" y="621"/>
                    <a:pt x="1396" y="601"/>
                    <a:pt x="1393" y="574"/>
                  </a:cubicBezTo>
                  <a:cubicBezTo>
                    <a:pt x="1373" y="255"/>
                    <a:pt x="1031" y="1"/>
                    <a:pt x="7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4943341" y="3060048"/>
              <a:ext cx="64329" cy="44543"/>
            </a:xfrm>
            <a:custGeom>
              <a:rect b="b" l="l" r="r" t="t"/>
              <a:pathLst>
                <a:path extrusionOk="0" h="968" w="1398">
                  <a:moveTo>
                    <a:pt x="669" y="0"/>
                  </a:moveTo>
                  <a:cubicBezTo>
                    <a:pt x="362" y="4"/>
                    <a:pt x="21" y="259"/>
                    <a:pt x="0" y="577"/>
                  </a:cubicBezTo>
                  <a:cubicBezTo>
                    <a:pt x="0" y="605"/>
                    <a:pt x="9" y="621"/>
                    <a:pt x="24" y="637"/>
                  </a:cubicBezTo>
                  <a:cubicBezTo>
                    <a:pt x="24" y="684"/>
                    <a:pt x="55" y="737"/>
                    <a:pt x="114" y="737"/>
                  </a:cubicBezTo>
                  <a:cubicBezTo>
                    <a:pt x="116" y="737"/>
                    <a:pt x="118" y="737"/>
                    <a:pt x="120" y="737"/>
                  </a:cubicBezTo>
                  <a:cubicBezTo>
                    <a:pt x="174" y="737"/>
                    <a:pt x="230" y="733"/>
                    <a:pt x="285" y="733"/>
                  </a:cubicBezTo>
                  <a:cubicBezTo>
                    <a:pt x="363" y="733"/>
                    <a:pt x="438" y="741"/>
                    <a:pt x="506" y="781"/>
                  </a:cubicBezTo>
                  <a:cubicBezTo>
                    <a:pt x="617" y="840"/>
                    <a:pt x="717" y="915"/>
                    <a:pt x="832" y="963"/>
                  </a:cubicBezTo>
                  <a:cubicBezTo>
                    <a:pt x="839" y="966"/>
                    <a:pt x="845" y="968"/>
                    <a:pt x="852" y="968"/>
                  </a:cubicBezTo>
                  <a:cubicBezTo>
                    <a:pt x="885" y="968"/>
                    <a:pt x="910" y="930"/>
                    <a:pt x="880" y="900"/>
                  </a:cubicBezTo>
                  <a:cubicBezTo>
                    <a:pt x="832" y="852"/>
                    <a:pt x="825" y="788"/>
                    <a:pt x="764" y="741"/>
                  </a:cubicBezTo>
                  <a:cubicBezTo>
                    <a:pt x="705" y="689"/>
                    <a:pt x="634" y="637"/>
                    <a:pt x="562" y="597"/>
                  </a:cubicBezTo>
                  <a:cubicBezTo>
                    <a:pt x="470" y="550"/>
                    <a:pt x="370" y="540"/>
                    <a:pt x="269" y="540"/>
                  </a:cubicBezTo>
                  <a:cubicBezTo>
                    <a:pt x="243" y="540"/>
                    <a:pt x="217" y="541"/>
                    <a:pt x="191" y="542"/>
                  </a:cubicBezTo>
                  <a:cubicBezTo>
                    <a:pt x="314" y="356"/>
                    <a:pt x="451" y="205"/>
                    <a:pt x="688" y="205"/>
                  </a:cubicBezTo>
                  <a:cubicBezTo>
                    <a:pt x="705" y="205"/>
                    <a:pt x="722" y="206"/>
                    <a:pt x="741" y="208"/>
                  </a:cubicBezTo>
                  <a:cubicBezTo>
                    <a:pt x="988" y="228"/>
                    <a:pt x="1150" y="366"/>
                    <a:pt x="1290" y="553"/>
                  </a:cubicBezTo>
                  <a:cubicBezTo>
                    <a:pt x="1300" y="570"/>
                    <a:pt x="1316" y="578"/>
                    <a:pt x="1332" y="578"/>
                  </a:cubicBezTo>
                  <a:cubicBezTo>
                    <a:pt x="1335" y="578"/>
                    <a:pt x="1338" y="578"/>
                    <a:pt x="1341" y="577"/>
                  </a:cubicBezTo>
                  <a:cubicBezTo>
                    <a:pt x="1346" y="577"/>
                    <a:pt x="1350" y="577"/>
                    <a:pt x="1354" y="573"/>
                  </a:cubicBezTo>
                  <a:cubicBezTo>
                    <a:pt x="1394" y="570"/>
                    <a:pt x="1397" y="494"/>
                    <a:pt x="1354" y="490"/>
                  </a:cubicBezTo>
                  <a:lnTo>
                    <a:pt x="1354" y="490"/>
                  </a:lnTo>
                  <a:cubicBezTo>
                    <a:pt x="1354" y="490"/>
                    <a:pt x="1354" y="490"/>
                    <a:pt x="1354" y="490"/>
                  </a:cubicBezTo>
                  <a:cubicBezTo>
                    <a:pt x="1391" y="490"/>
                    <a:pt x="1202" y="199"/>
                    <a:pt x="1170" y="175"/>
                  </a:cubicBezTo>
                  <a:cubicBezTo>
                    <a:pt x="1036" y="64"/>
                    <a:pt x="845" y="0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4420843" y="3441418"/>
              <a:ext cx="557334" cy="338532"/>
            </a:xfrm>
            <a:custGeom>
              <a:rect b="b" l="l" r="r" t="t"/>
              <a:pathLst>
                <a:path extrusionOk="0" h="7357" w="12112">
                  <a:moveTo>
                    <a:pt x="8204" y="0"/>
                  </a:moveTo>
                  <a:lnTo>
                    <a:pt x="4198" y="33"/>
                  </a:lnTo>
                  <a:cubicBezTo>
                    <a:pt x="4198" y="33"/>
                    <a:pt x="3927" y="56"/>
                    <a:pt x="3538" y="128"/>
                  </a:cubicBezTo>
                  <a:cubicBezTo>
                    <a:pt x="2941" y="235"/>
                    <a:pt x="2061" y="457"/>
                    <a:pt x="1424" y="900"/>
                  </a:cubicBezTo>
                  <a:cubicBezTo>
                    <a:pt x="1022" y="1174"/>
                    <a:pt x="717" y="1537"/>
                    <a:pt x="637" y="2005"/>
                  </a:cubicBezTo>
                  <a:cubicBezTo>
                    <a:pt x="601" y="2229"/>
                    <a:pt x="561" y="2475"/>
                    <a:pt x="521" y="2725"/>
                  </a:cubicBezTo>
                  <a:cubicBezTo>
                    <a:pt x="434" y="3274"/>
                    <a:pt x="339" y="3867"/>
                    <a:pt x="259" y="4401"/>
                  </a:cubicBezTo>
                  <a:cubicBezTo>
                    <a:pt x="111" y="5340"/>
                    <a:pt x="1" y="6100"/>
                    <a:pt x="1" y="6100"/>
                  </a:cubicBezTo>
                  <a:cubicBezTo>
                    <a:pt x="1" y="6100"/>
                    <a:pt x="589" y="6366"/>
                    <a:pt x="1572" y="6653"/>
                  </a:cubicBezTo>
                  <a:lnTo>
                    <a:pt x="1572" y="6684"/>
                  </a:lnTo>
                  <a:cubicBezTo>
                    <a:pt x="1568" y="6732"/>
                    <a:pt x="1604" y="6756"/>
                    <a:pt x="1642" y="6756"/>
                  </a:cubicBezTo>
                  <a:cubicBezTo>
                    <a:pt x="1676" y="6756"/>
                    <a:pt x="1712" y="6736"/>
                    <a:pt x="1720" y="6697"/>
                  </a:cubicBezTo>
                  <a:cubicBezTo>
                    <a:pt x="2865" y="7021"/>
                    <a:pt x="4497" y="7356"/>
                    <a:pt x="6339" y="7356"/>
                  </a:cubicBezTo>
                  <a:cubicBezTo>
                    <a:pt x="7617" y="7356"/>
                    <a:pt x="8996" y="7195"/>
                    <a:pt x="10385" y="6756"/>
                  </a:cubicBezTo>
                  <a:cubicBezTo>
                    <a:pt x="10390" y="6757"/>
                    <a:pt x="10394" y="6757"/>
                    <a:pt x="10399" y="6757"/>
                  </a:cubicBezTo>
                  <a:cubicBezTo>
                    <a:pt x="10422" y="6757"/>
                    <a:pt x="10444" y="6749"/>
                    <a:pt x="10461" y="6732"/>
                  </a:cubicBezTo>
                  <a:cubicBezTo>
                    <a:pt x="11010" y="6554"/>
                    <a:pt x="11563" y="6330"/>
                    <a:pt x="12112" y="6056"/>
                  </a:cubicBezTo>
                  <a:lnTo>
                    <a:pt x="11837" y="4194"/>
                  </a:lnTo>
                  <a:lnTo>
                    <a:pt x="11603" y="2574"/>
                  </a:lnTo>
                  <a:lnTo>
                    <a:pt x="11507" y="1930"/>
                  </a:lnTo>
                  <a:cubicBezTo>
                    <a:pt x="11507" y="1930"/>
                    <a:pt x="11288" y="1357"/>
                    <a:pt x="10643" y="836"/>
                  </a:cubicBezTo>
                  <a:cubicBezTo>
                    <a:pt x="10233" y="505"/>
                    <a:pt x="9653" y="200"/>
                    <a:pt x="8845" y="68"/>
                  </a:cubicBezTo>
                  <a:cubicBezTo>
                    <a:pt x="8646" y="33"/>
                    <a:pt x="8435" y="9"/>
                    <a:pt x="8204" y="0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431288" y="3559860"/>
              <a:ext cx="532992" cy="158246"/>
            </a:xfrm>
            <a:custGeom>
              <a:rect b="b" l="l" r="r" t="t"/>
              <a:pathLst>
                <a:path extrusionOk="0" h="3439" w="11583">
                  <a:moveTo>
                    <a:pt x="11343" y="0"/>
                  </a:moveTo>
                  <a:cubicBezTo>
                    <a:pt x="10220" y="735"/>
                    <a:pt x="8347" y="1628"/>
                    <a:pt x="5892" y="1628"/>
                  </a:cubicBezTo>
                  <a:cubicBezTo>
                    <a:pt x="5887" y="1628"/>
                    <a:pt x="5882" y="1628"/>
                    <a:pt x="5877" y="1628"/>
                  </a:cubicBezTo>
                  <a:cubicBezTo>
                    <a:pt x="3187" y="1620"/>
                    <a:pt x="1273" y="781"/>
                    <a:pt x="263" y="151"/>
                  </a:cubicBezTo>
                  <a:cubicBezTo>
                    <a:pt x="175" y="700"/>
                    <a:pt x="84" y="1293"/>
                    <a:pt x="0" y="1827"/>
                  </a:cubicBezTo>
                  <a:cubicBezTo>
                    <a:pt x="935" y="2459"/>
                    <a:pt x="2936" y="3434"/>
                    <a:pt x="5829" y="3438"/>
                  </a:cubicBezTo>
                  <a:cubicBezTo>
                    <a:pt x="5834" y="3438"/>
                    <a:pt x="5838" y="3438"/>
                    <a:pt x="5843" y="3438"/>
                  </a:cubicBezTo>
                  <a:cubicBezTo>
                    <a:pt x="8518" y="3438"/>
                    <a:pt x="10506" y="2379"/>
                    <a:pt x="11582" y="1620"/>
                  </a:cubicBezTo>
                  <a:lnTo>
                    <a:pt x="11343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484896" y="3444501"/>
              <a:ext cx="424442" cy="112093"/>
            </a:xfrm>
            <a:custGeom>
              <a:rect b="b" l="l" r="r" t="t"/>
              <a:pathLst>
                <a:path extrusionOk="0" h="2436" w="9224">
                  <a:moveTo>
                    <a:pt x="7425" y="1"/>
                  </a:moveTo>
                  <a:cubicBezTo>
                    <a:pt x="6935" y="642"/>
                    <a:pt x="6148" y="1127"/>
                    <a:pt x="4779" y="1127"/>
                  </a:cubicBezTo>
                  <a:cubicBezTo>
                    <a:pt x="3244" y="1127"/>
                    <a:pt x="2480" y="534"/>
                    <a:pt x="2113" y="61"/>
                  </a:cubicBezTo>
                  <a:cubicBezTo>
                    <a:pt x="1521" y="168"/>
                    <a:pt x="642" y="390"/>
                    <a:pt x="1" y="833"/>
                  </a:cubicBezTo>
                  <a:cubicBezTo>
                    <a:pt x="868" y="1589"/>
                    <a:pt x="2376" y="2432"/>
                    <a:pt x="4712" y="2436"/>
                  </a:cubicBezTo>
                  <a:cubicBezTo>
                    <a:pt x="4716" y="2436"/>
                    <a:pt x="4721" y="2436"/>
                    <a:pt x="4726" y="2436"/>
                  </a:cubicBezTo>
                  <a:cubicBezTo>
                    <a:pt x="6775" y="2436"/>
                    <a:pt x="8251" y="1606"/>
                    <a:pt x="9223" y="769"/>
                  </a:cubicBezTo>
                  <a:cubicBezTo>
                    <a:pt x="8814" y="438"/>
                    <a:pt x="8229" y="133"/>
                    <a:pt x="7425" y="1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4491614" y="3650509"/>
              <a:ext cx="12286" cy="101831"/>
            </a:xfrm>
            <a:custGeom>
              <a:rect b="b" l="l" r="r" t="t"/>
              <a:pathLst>
                <a:path extrusionOk="0" h="2213" w="267">
                  <a:moveTo>
                    <a:pt x="192" y="0"/>
                  </a:moveTo>
                  <a:cubicBezTo>
                    <a:pt x="154" y="0"/>
                    <a:pt x="116" y="24"/>
                    <a:pt x="114" y="72"/>
                  </a:cubicBezTo>
                  <a:cubicBezTo>
                    <a:pt x="77" y="764"/>
                    <a:pt x="38" y="1452"/>
                    <a:pt x="2" y="2140"/>
                  </a:cubicBezTo>
                  <a:cubicBezTo>
                    <a:pt x="0" y="2188"/>
                    <a:pt x="36" y="2212"/>
                    <a:pt x="73" y="2212"/>
                  </a:cubicBezTo>
                  <a:cubicBezTo>
                    <a:pt x="110" y="2212"/>
                    <a:pt x="149" y="2188"/>
                    <a:pt x="153" y="2140"/>
                  </a:cubicBezTo>
                  <a:cubicBezTo>
                    <a:pt x="189" y="1452"/>
                    <a:pt x="225" y="764"/>
                    <a:pt x="265" y="72"/>
                  </a:cubicBezTo>
                  <a:cubicBezTo>
                    <a:pt x="267" y="24"/>
                    <a:pt x="230" y="0"/>
                    <a:pt x="1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891022" y="3650509"/>
              <a:ext cx="10537" cy="101831"/>
            </a:xfrm>
            <a:custGeom>
              <a:rect b="b" l="l" r="r" t="t"/>
              <a:pathLst>
                <a:path extrusionOk="0" h="2213" w="229">
                  <a:moveTo>
                    <a:pt x="74" y="0"/>
                  </a:moveTo>
                  <a:cubicBezTo>
                    <a:pt x="37" y="0"/>
                    <a:pt x="0" y="24"/>
                    <a:pt x="0" y="72"/>
                  </a:cubicBezTo>
                  <a:cubicBezTo>
                    <a:pt x="28" y="764"/>
                    <a:pt x="52" y="1452"/>
                    <a:pt x="76" y="2140"/>
                  </a:cubicBezTo>
                  <a:cubicBezTo>
                    <a:pt x="78" y="2188"/>
                    <a:pt x="116" y="2212"/>
                    <a:pt x="154" y="2212"/>
                  </a:cubicBezTo>
                  <a:cubicBezTo>
                    <a:pt x="192" y="2212"/>
                    <a:pt x="228" y="2188"/>
                    <a:pt x="226" y="2140"/>
                  </a:cubicBezTo>
                  <a:cubicBezTo>
                    <a:pt x="203" y="1452"/>
                    <a:pt x="175" y="764"/>
                    <a:pt x="151" y="72"/>
                  </a:cubicBezTo>
                  <a:cubicBezTo>
                    <a:pt x="149" y="24"/>
                    <a:pt x="111" y="0"/>
                    <a:pt x="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4577201" y="3050155"/>
              <a:ext cx="29864" cy="38653"/>
            </a:xfrm>
            <a:custGeom>
              <a:rect b="b" l="l" r="r" t="t"/>
              <a:pathLst>
                <a:path extrusionOk="0" h="840" w="649">
                  <a:moveTo>
                    <a:pt x="327" y="1"/>
                  </a:moveTo>
                  <a:cubicBezTo>
                    <a:pt x="144" y="1"/>
                    <a:pt x="0" y="188"/>
                    <a:pt x="0" y="419"/>
                  </a:cubicBezTo>
                  <a:cubicBezTo>
                    <a:pt x="0" y="653"/>
                    <a:pt x="144" y="840"/>
                    <a:pt x="327" y="840"/>
                  </a:cubicBezTo>
                  <a:cubicBezTo>
                    <a:pt x="505" y="840"/>
                    <a:pt x="649" y="653"/>
                    <a:pt x="649" y="419"/>
                  </a:cubicBezTo>
                  <a:cubicBezTo>
                    <a:pt x="649" y="188"/>
                    <a:pt x="505" y="1"/>
                    <a:pt x="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4813533" y="3050155"/>
              <a:ext cx="29910" cy="38653"/>
            </a:xfrm>
            <a:custGeom>
              <a:rect b="b" l="l" r="r" t="t"/>
              <a:pathLst>
                <a:path extrusionOk="0" h="840" w="650">
                  <a:moveTo>
                    <a:pt x="323" y="1"/>
                  </a:moveTo>
                  <a:cubicBezTo>
                    <a:pt x="144" y="1"/>
                    <a:pt x="1" y="188"/>
                    <a:pt x="1" y="419"/>
                  </a:cubicBezTo>
                  <a:cubicBezTo>
                    <a:pt x="1" y="653"/>
                    <a:pt x="144" y="840"/>
                    <a:pt x="323" y="840"/>
                  </a:cubicBezTo>
                  <a:cubicBezTo>
                    <a:pt x="506" y="840"/>
                    <a:pt x="649" y="653"/>
                    <a:pt x="649" y="419"/>
                  </a:cubicBezTo>
                  <a:cubicBezTo>
                    <a:pt x="649" y="188"/>
                    <a:pt x="506" y="1"/>
                    <a:pt x="3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4507075" y="2880084"/>
              <a:ext cx="3175" cy="10998"/>
            </a:xfrm>
            <a:custGeom>
              <a:rect b="b" l="l" r="r" t="t"/>
              <a:pathLst>
                <a:path extrusionOk="0" h="239" w="69">
                  <a:moveTo>
                    <a:pt x="0" y="0"/>
                  </a:moveTo>
                  <a:lnTo>
                    <a:pt x="0" y="0"/>
                  </a:lnTo>
                  <a:cubicBezTo>
                    <a:pt x="8" y="52"/>
                    <a:pt x="16" y="140"/>
                    <a:pt x="37" y="239"/>
                  </a:cubicBezTo>
                  <a:cubicBezTo>
                    <a:pt x="52" y="136"/>
                    <a:pt x="64" y="57"/>
                    <a:pt x="68" y="4"/>
                  </a:cubicBezTo>
                  <a:cubicBezTo>
                    <a:pt x="48" y="4"/>
                    <a:pt x="24" y="4"/>
                    <a:pt x="0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4506891" y="2877783"/>
              <a:ext cx="230" cy="2347"/>
            </a:xfrm>
            <a:custGeom>
              <a:rect b="b" l="l" r="r" t="t"/>
              <a:pathLst>
                <a:path extrusionOk="0" h="51" w="5">
                  <a:moveTo>
                    <a:pt x="1" y="1"/>
                  </a:moveTo>
                  <a:cubicBezTo>
                    <a:pt x="0" y="1"/>
                    <a:pt x="0" y="16"/>
                    <a:pt x="0" y="50"/>
                  </a:cubicBezTo>
                  <a:lnTo>
                    <a:pt x="4" y="50"/>
                  </a:lnTo>
                  <a:cubicBezTo>
                    <a:pt x="2" y="1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4379108" y="2678862"/>
              <a:ext cx="624654" cy="379762"/>
            </a:xfrm>
            <a:custGeom>
              <a:rect b="b" l="l" r="r" t="t"/>
              <a:pathLst>
                <a:path extrusionOk="0" h="8253" w="13575">
                  <a:moveTo>
                    <a:pt x="2778" y="4324"/>
                  </a:moveTo>
                  <a:cubicBezTo>
                    <a:pt x="2778" y="4324"/>
                    <a:pt x="2779" y="4342"/>
                    <a:pt x="2781" y="4373"/>
                  </a:cubicBezTo>
                  <a:lnTo>
                    <a:pt x="2777" y="4373"/>
                  </a:lnTo>
                  <a:cubicBezTo>
                    <a:pt x="2777" y="4339"/>
                    <a:pt x="2777" y="4324"/>
                    <a:pt x="2778" y="4324"/>
                  </a:cubicBezTo>
                  <a:close/>
                  <a:moveTo>
                    <a:pt x="8402" y="1"/>
                  </a:moveTo>
                  <a:cubicBezTo>
                    <a:pt x="8202" y="1"/>
                    <a:pt x="7995" y="5"/>
                    <a:pt x="7783" y="13"/>
                  </a:cubicBezTo>
                  <a:cubicBezTo>
                    <a:pt x="3943" y="160"/>
                    <a:pt x="2025" y="1620"/>
                    <a:pt x="2025" y="1620"/>
                  </a:cubicBezTo>
                  <a:cubicBezTo>
                    <a:pt x="2025" y="1620"/>
                    <a:pt x="1970" y="496"/>
                    <a:pt x="1598" y="496"/>
                  </a:cubicBezTo>
                  <a:cubicBezTo>
                    <a:pt x="1571" y="496"/>
                    <a:pt x="1543" y="502"/>
                    <a:pt x="1512" y="514"/>
                  </a:cubicBezTo>
                  <a:cubicBezTo>
                    <a:pt x="1062" y="701"/>
                    <a:pt x="1448" y="2245"/>
                    <a:pt x="1448" y="2245"/>
                  </a:cubicBezTo>
                  <a:cubicBezTo>
                    <a:pt x="1448" y="2245"/>
                    <a:pt x="960" y="1507"/>
                    <a:pt x="631" y="1507"/>
                  </a:cubicBezTo>
                  <a:cubicBezTo>
                    <a:pt x="561" y="1507"/>
                    <a:pt x="499" y="1540"/>
                    <a:pt x="449" y="1620"/>
                  </a:cubicBezTo>
                  <a:cubicBezTo>
                    <a:pt x="168" y="2078"/>
                    <a:pt x="1273" y="2913"/>
                    <a:pt x="1273" y="2913"/>
                  </a:cubicBezTo>
                  <a:cubicBezTo>
                    <a:pt x="1" y="4103"/>
                    <a:pt x="585" y="7457"/>
                    <a:pt x="585" y="7457"/>
                  </a:cubicBezTo>
                  <a:cubicBezTo>
                    <a:pt x="592" y="7456"/>
                    <a:pt x="600" y="7456"/>
                    <a:pt x="607" y="7456"/>
                  </a:cubicBezTo>
                  <a:cubicBezTo>
                    <a:pt x="1017" y="7456"/>
                    <a:pt x="1512" y="8185"/>
                    <a:pt x="1512" y="8185"/>
                  </a:cubicBezTo>
                  <a:cubicBezTo>
                    <a:pt x="2240" y="7994"/>
                    <a:pt x="2682" y="5488"/>
                    <a:pt x="2818" y="4612"/>
                  </a:cubicBezTo>
                  <a:cubicBezTo>
                    <a:pt x="2797" y="4513"/>
                    <a:pt x="2789" y="4425"/>
                    <a:pt x="2781" y="4373"/>
                  </a:cubicBezTo>
                  <a:lnTo>
                    <a:pt x="2781" y="4373"/>
                  </a:lnTo>
                  <a:cubicBezTo>
                    <a:pt x="2805" y="4377"/>
                    <a:pt x="2829" y="4377"/>
                    <a:pt x="2849" y="4377"/>
                  </a:cubicBezTo>
                  <a:cubicBezTo>
                    <a:pt x="2857" y="4338"/>
                    <a:pt x="2860" y="4310"/>
                    <a:pt x="2860" y="4310"/>
                  </a:cubicBezTo>
                  <a:cubicBezTo>
                    <a:pt x="2897" y="4338"/>
                    <a:pt x="2941" y="4362"/>
                    <a:pt x="2980" y="4386"/>
                  </a:cubicBezTo>
                  <a:cubicBezTo>
                    <a:pt x="3836" y="4873"/>
                    <a:pt x="5656" y="4988"/>
                    <a:pt x="7328" y="4988"/>
                  </a:cubicBezTo>
                  <a:cubicBezTo>
                    <a:pt x="8815" y="4988"/>
                    <a:pt x="10185" y="4897"/>
                    <a:pt x="10656" y="4897"/>
                  </a:cubicBezTo>
                  <a:cubicBezTo>
                    <a:pt x="10767" y="4897"/>
                    <a:pt x="10828" y="4902"/>
                    <a:pt x="10830" y="4915"/>
                  </a:cubicBezTo>
                  <a:cubicBezTo>
                    <a:pt x="11005" y="5803"/>
                    <a:pt x="11911" y="8253"/>
                    <a:pt x="12334" y="8253"/>
                  </a:cubicBezTo>
                  <a:cubicBezTo>
                    <a:pt x="12335" y="8253"/>
                    <a:pt x="12337" y="8253"/>
                    <a:pt x="12338" y="8253"/>
                  </a:cubicBezTo>
                  <a:cubicBezTo>
                    <a:pt x="12466" y="7581"/>
                    <a:pt x="13067" y="7302"/>
                    <a:pt x="13067" y="7302"/>
                  </a:cubicBezTo>
                  <a:cubicBezTo>
                    <a:pt x="13241" y="5890"/>
                    <a:pt x="12664" y="3872"/>
                    <a:pt x="12664" y="3872"/>
                  </a:cubicBezTo>
                  <a:cubicBezTo>
                    <a:pt x="13465" y="2941"/>
                    <a:pt x="12839" y="2272"/>
                    <a:pt x="12756" y="2193"/>
                  </a:cubicBezTo>
                  <a:cubicBezTo>
                    <a:pt x="12752" y="2185"/>
                    <a:pt x="12749" y="2181"/>
                    <a:pt x="12749" y="2181"/>
                  </a:cubicBezTo>
                  <a:cubicBezTo>
                    <a:pt x="13575" y="1159"/>
                    <a:pt x="11834" y="1"/>
                    <a:pt x="840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4516186" y="2779772"/>
              <a:ext cx="482513" cy="278851"/>
            </a:xfrm>
            <a:custGeom>
              <a:rect b="b" l="l" r="r" t="t"/>
              <a:pathLst>
                <a:path extrusionOk="0" h="6060" w="10486">
                  <a:moveTo>
                    <a:pt x="9777" y="0"/>
                  </a:moveTo>
                  <a:lnTo>
                    <a:pt x="9777" y="0"/>
                  </a:lnTo>
                  <a:cubicBezTo>
                    <a:pt x="7255" y="1487"/>
                    <a:pt x="4132" y="2224"/>
                    <a:pt x="1081" y="2224"/>
                  </a:cubicBezTo>
                  <a:cubicBezTo>
                    <a:pt x="719" y="2224"/>
                    <a:pt x="359" y="2213"/>
                    <a:pt x="1" y="2193"/>
                  </a:cubicBezTo>
                  <a:lnTo>
                    <a:pt x="1" y="2193"/>
                  </a:lnTo>
                  <a:cubicBezTo>
                    <a:pt x="857" y="2680"/>
                    <a:pt x="2677" y="2795"/>
                    <a:pt x="4349" y="2795"/>
                  </a:cubicBezTo>
                  <a:cubicBezTo>
                    <a:pt x="5836" y="2795"/>
                    <a:pt x="7206" y="2704"/>
                    <a:pt x="7677" y="2704"/>
                  </a:cubicBezTo>
                  <a:cubicBezTo>
                    <a:pt x="7788" y="2704"/>
                    <a:pt x="7849" y="2709"/>
                    <a:pt x="7851" y="2722"/>
                  </a:cubicBezTo>
                  <a:cubicBezTo>
                    <a:pt x="8026" y="3610"/>
                    <a:pt x="8932" y="6060"/>
                    <a:pt x="9355" y="6060"/>
                  </a:cubicBezTo>
                  <a:cubicBezTo>
                    <a:pt x="9356" y="6060"/>
                    <a:pt x="9358" y="6060"/>
                    <a:pt x="9359" y="6060"/>
                  </a:cubicBezTo>
                  <a:cubicBezTo>
                    <a:pt x="9487" y="5388"/>
                    <a:pt x="10088" y="5109"/>
                    <a:pt x="10088" y="5109"/>
                  </a:cubicBezTo>
                  <a:cubicBezTo>
                    <a:pt x="10262" y="3697"/>
                    <a:pt x="9685" y="1679"/>
                    <a:pt x="9685" y="1679"/>
                  </a:cubicBezTo>
                  <a:cubicBezTo>
                    <a:pt x="10486" y="748"/>
                    <a:pt x="9860" y="79"/>
                    <a:pt x="9777" y="0"/>
                  </a:cubicBezTo>
                  <a:close/>
                </a:path>
              </a:pathLst>
            </a:custGeom>
            <a:solidFill>
              <a:srgbClr val="000000">
                <a:alpha val="7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4695827" y="3187969"/>
              <a:ext cx="43806" cy="34327"/>
            </a:xfrm>
            <a:custGeom>
              <a:rect b="b" l="l" r="r" t="t"/>
              <a:pathLst>
                <a:path extrusionOk="0" h="746" w="952">
                  <a:moveTo>
                    <a:pt x="108" y="1"/>
                  </a:moveTo>
                  <a:cubicBezTo>
                    <a:pt x="87" y="1"/>
                    <a:pt x="67" y="13"/>
                    <a:pt x="60" y="34"/>
                  </a:cubicBezTo>
                  <a:cubicBezTo>
                    <a:pt x="1" y="217"/>
                    <a:pt x="148" y="507"/>
                    <a:pt x="287" y="618"/>
                  </a:cubicBezTo>
                  <a:cubicBezTo>
                    <a:pt x="377" y="693"/>
                    <a:pt x="551" y="746"/>
                    <a:pt x="702" y="746"/>
                  </a:cubicBezTo>
                  <a:cubicBezTo>
                    <a:pt x="778" y="746"/>
                    <a:pt x="848" y="733"/>
                    <a:pt x="900" y="702"/>
                  </a:cubicBezTo>
                  <a:cubicBezTo>
                    <a:pt x="952" y="671"/>
                    <a:pt x="952" y="594"/>
                    <a:pt x="900" y="563"/>
                  </a:cubicBezTo>
                  <a:cubicBezTo>
                    <a:pt x="757" y="480"/>
                    <a:pt x="573" y="566"/>
                    <a:pt x="423" y="475"/>
                  </a:cubicBezTo>
                  <a:cubicBezTo>
                    <a:pt x="275" y="384"/>
                    <a:pt x="232" y="169"/>
                    <a:pt x="151" y="26"/>
                  </a:cubicBezTo>
                  <a:cubicBezTo>
                    <a:pt x="141" y="8"/>
                    <a:pt x="124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4689247" y="2953109"/>
              <a:ext cx="95435" cy="185947"/>
            </a:xfrm>
            <a:custGeom>
              <a:rect b="b" l="l" r="r" t="t"/>
              <a:pathLst>
                <a:path extrusionOk="0" h="4041" w="2074">
                  <a:moveTo>
                    <a:pt x="353" y="1"/>
                  </a:moveTo>
                  <a:cubicBezTo>
                    <a:pt x="340" y="1"/>
                    <a:pt x="327" y="4"/>
                    <a:pt x="314" y="13"/>
                  </a:cubicBezTo>
                  <a:cubicBezTo>
                    <a:pt x="120" y="136"/>
                    <a:pt x="144" y="745"/>
                    <a:pt x="127" y="928"/>
                  </a:cubicBezTo>
                  <a:cubicBezTo>
                    <a:pt x="92" y="1509"/>
                    <a:pt x="0" y="2293"/>
                    <a:pt x="155" y="2862"/>
                  </a:cubicBezTo>
                  <a:cubicBezTo>
                    <a:pt x="219" y="3085"/>
                    <a:pt x="271" y="3296"/>
                    <a:pt x="529" y="3316"/>
                  </a:cubicBezTo>
                  <a:cubicBezTo>
                    <a:pt x="535" y="3316"/>
                    <a:pt x="540" y="3316"/>
                    <a:pt x="545" y="3316"/>
                  </a:cubicBezTo>
                  <a:cubicBezTo>
                    <a:pt x="697" y="3316"/>
                    <a:pt x="765" y="3159"/>
                    <a:pt x="895" y="3120"/>
                  </a:cubicBezTo>
                  <a:cubicBezTo>
                    <a:pt x="971" y="3030"/>
                    <a:pt x="1044" y="2986"/>
                    <a:pt x="1113" y="2986"/>
                  </a:cubicBezTo>
                  <a:cubicBezTo>
                    <a:pt x="1225" y="2986"/>
                    <a:pt x="1327" y="3102"/>
                    <a:pt x="1420" y="3335"/>
                  </a:cubicBezTo>
                  <a:cubicBezTo>
                    <a:pt x="1325" y="3578"/>
                    <a:pt x="1178" y="3781"/>
                    <a:pt x="983" y="3944"/>
                  </a:cubicBezTo>
                  <a:cubicBezTo>
                    <a:pt x="947" y="3980"/>
                    <a:pt x="981" y="4041"/>
                    <a:pt x="1024" y="4041"/>
                  </a:cubicBezTo>
                  <a:cubicBezTo>
                    <a:pt x="1032" y="4041"/>
                    <a:pt x="1042" y="4038"/>
                    <a:pt x="1051" y="4032"/>
                  </a:cubicBezTo>
                  <a:cubicBezTo>
                    <a:pt x="1341" y="3832"/>
                    <a:pt x="2073" y="2910"/>
                    <a:pt x="1436" y="2683"/>
                  </a:cubicBezTo>
                  <a:cubicBezTo>
                    <a:pt x="1396" y="2668"/>
                    <a:pt x="1358" y="2662"/>
                    <a:pt x="1322" y="2662"/>
                  </a:cubicBezTo>
                  <a:cubicBezTo>
                    <a:pt x="1052" y="2662"/>
                    <a:pt x="888" y="3008"/>
                    <a:pt x="691" y="3008"/>
                  </a:cubicBezTo>
                  <a:cubicBezTo>
                    <a:pt x="583" y="3008"/>
                    <a:pt x="465" y="2904"/>
                    <a:pt x="314" y="2579"/>
                  </a:cubicBezTo>
                  <a:cubicBezTo>
                    <a:pt x="195" y="2324"/>
                    <a:pt x="298" y="1759"/>
                    <a:pt x="303" y="1481"/>
                  </a:cubicBezTo>
                  <a:cubicBezTo>
                    <a:pt x="307" y="1131"/>
                    <a:pt x="243" y="415"/>
                    <a:pt x="426" y="124"/>
                  </a:cubicBezTo>
                  <a:cubicBezTo>
                    <a:pt x="458" y="69"/>
                    <a:pt x="409" y="1"/>
                    <a:pt x="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4500541" y="2936636"/>
              <a:ext cx="120467" cy="81631"/>
            </a:xfrm>
            <a:custGeom>
              <a:rect b="b" l="l" r="r" t="t"/>
              <a:pathLst>
                <a:path extrusionOk="0" h="1774" w="2618">
                  <a:moveTo>
                    <a:pt x="2202" y="0"/>
                  </a:moveTo>
                  <a:cubicBezTo>
                    <a:pt x="2146" y="0"/>
                    <a:pt x="2077" y="13"/>
                    <a:pt x="1993" y="45"/>
                  </a:cubicBezTo>
                  <a:cubicBezTo>
                    <a:pt x="1153" y="251"/>
                    <a:pt x="35" y="1680"/>
                    <a:pt x="35" y="1680"/>
                  </a:cubicBezTo>
                  <a:cubicBezTo>
                    <a:pt x="0" y="1746"/>
                    <a:pt x="18" y="1774"/>
                    <a:pt x="74" y="1774"/>
                  </a:cubicBezTo>
                  <a:cubicBezTo>
                    <a:pt x="347" y="1774"/>
                    <a:pt x="1526" y="1115"/>
                    <a:pt x="1850" y="1055"/>
                  </a:cubicBezTo>
                  <a:cubicBezTo>
                    <a:pt x="2243" y="987"/>
                    <a:pt x="2315" y="753"/>
                    <a:pt x="2315" y="753"/>
                  </a:cubicBezTo>
                  <a:cubicBezTo>
                    <a:pt x="2617" y="546"/>
                    <a:pt x="2406" y="299"/>
                    <a:pt x="2406" y="299"/>
                  </a:cubicBezTo>
                  <a:cubicBezTo>
                    <a:pt x="2450" y="204"/>
                    <a:pt x="2424" y="0"/>
                    <a:pt x="2202" y="0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4780402" y="2936636"/>
              <a:ext cx="120513" cy="81631"/>
            </a:xfrm>
            <a:custGeom>
              <a:rect b="b" l="l" r="r" t="t"/>
              <a:pathLst>
                <a:path extrusionOk="0" h="1774" w="2619">
                  <a:moveTo>
                    <a:pt x="415" y="0"/>
                  </a:moveTo>
                  <a:cubicBezTo>
                    <a:pt x="193" y="0"/>
                    <a:pt x="167" y="204"/>
                    <a:pt x="212" y="299"/>
                  </a:cubicBezTo>
                  <a:cubicBezTo>
                    <a:pt x="212" y="299"/>
                    <a:pt x="1" y="546"/>
                    <a:pt x="299" y="753"/>
                  </a:cubicBezTo>
                  <a:cubicBezTo>
                    <a:pt x="299" y="753"/>
                    <a:pt x="375" y="987"/>
                    <a:pt x="765" y="1055"/>
                  </a:cubicBezTo>
                  <a:cubicBezTo>
                    <a:pt x="1091" y="1115"/>
                    <a:pt x="2270" y="1774"/>
                    <a:pt x="2544" y="1774"/>
                  </a:cubicBezTo>
                  <a:cubicBezTo>
                    <a:pt x="2600" y="1774"/>
                    <a:pt x="2618" y="1746"/>
                    <a:pt x="2583" y="1680"/>
                  </a:cubicBezTo>
                  <a:cubicBezTo>
                    <a:pt x="2583" y="1680"/>
                    <a:pt x="1465" y="251"/>
                    <a:pt x="625" y="45"/>
                  </a:cubicBezTo>
                  <a:cubicBezTo>
                    <a:pt x="541" y="13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" name="Google Shape;173;p13"/>
          <p:cNvGrpSpPr/>
          <p:nvPr/>
        </p:nvGrpSpPr>
        <p:grpSpPr>
          <a:xfrm rot="1366368">
            <a:off x="914997" y="3500907"/>
            <a:ext cx="829974" cy="1177533"/>
            <a:chOff x="6142168" y="2652457"/>
            <a:chExt cx="829926" cy="1177465"/>
          </a:xfrm>
        </p:grpSpPr>
        <p:sp>
          <p:nvSpPr>
            <p:cNvPr id="174" name="Google Shape;174;p13"/>
            <p:cNvSpPr/>
            <p:nvPr/>
          </p:nvSpPr>
          <p:spPr>
            <a:xfrm>
              <a:off x="6142168" y="2652457"/>
              <a:ext cx="829926" cy="1177465"/>
            </a:xfrm>
            <a:custGeom>
              <a:rect b="b" l="l" r="r" t="t"/>
              <a:pathLst>
                <a:path extrusionOk="0" h="23199" w="16350">
                  <a:moveTo>
                    <a:pt x="8954" y="0"/>
                  </a:moveTo>
                  <a:cubicBezTo>
                    <a:pt x="8777" y="0"/>
                    <a:pt x="8600" y="7"/>
                    <a:pt x="8424" y="22"/>
                  </a:cubicBezTo>
                  <a:cubicBezTo>
                    <a:pt x="7403" y="105"/>
                    <a:pt x="6632" y="418"/>
                    <a:pt x="6163" y="666"/>
                  </a:cubicBezTo>
                  <a:cubicBezTo>
                    <a:pt x="6122" y="690"/>
                    <a:pt x="6081" y="711"/>
                    <a:pt x="6043" y="731"/>
                  </a:cubicBezTo>
                  <a:cubicBezTo>
                    <a:pt x="5537" y="735"/>
                    <a:pt x="5023" y="814"/>
                    <a:pt x="4517" y="973"/>
                  </a:cubicBezTo>
                  <a:cubicBezTo>
                    <a:pt x="3993" y="1138"/>
                    <a:pt x="3484" y="1386"/>
                    <a:pt x="3008" y="1703"/>
                  </a:cubicBezTo>
                  <a:cubicBezTo>
                    <a:pt x="2082" y="2327"/>
                    <a:pt x="1355" y="3170"/>
                    <a:pt x="969" y="4076"/>
                  </a:cubicBezTo>
                  <a:cubicBezTo>
                    <a:pt x="665" y="4782"/>
                    <a:pt x="579" y="5596"/>
                    <a:pt x="714" y="6495"/>
                  </a:cubicBezTo>
                  <a:cubicBezTo>
                    <a:pt x="765" y="6867"/>
                    <a:pt x="851" y="7208"/>
                    <a:pt x="942" y="7494"/>
                  </a:cubicBezTo>
                  <a:cubicBezTo>
                    <a:pt x="907" y="7559"/>
                    <a:pt x="875" y="7628"/>
                    <a:pt x="848" y="7697"/>
                  </a:cubicBezTo>
                  <a:cubicBezTo>
                    <a:pt x="703" y="8038"/>
                    <a:pt x="635" y="8404"/>
                    <a:pt x="635" y="8776"/>
                  </a:cubicBezTo>
                  <a:cubicBezTo>
                    <a:pt x="635" y="9243"/>
                    <a:pt x="751" y="9698"/>
                    <a:pt x="972" y="10098"/>
                  </a:cubicBezTo>
                  <a:cubicBezTo>
                    <a:pt x="838" y="12120"/>
                    <a:pt x="545" y="12665"/>
                    <a:pt x="511" y="12727"/>
                  </a:cubicBezTo>
                  <a:lnTo>
                    <a:pt x="1" y="13577"/>
                  </a:lnTo>
                  <a:lnTo>
                    <a:pt x="648" y="14328"/>
                  </a:lnTo>
                  <a:cubicBezTo>
                    <a:pt x="797" y="14501"/>
                    <a:pt x="1468" y="15196"/>
                    <a:pt x="2912" y="15544"/>
                  </a:cubicBezTo>
                  <a:cubicBezTo>
                    <a:pt x="2443" y="16034"/>
                    <a:pt x="2257" y="16554"/>
                    <a:pt x="2188" y="16960"/>
                  </a:cubicBezTo>
                  <a:cubicBezTo>
                    <a:pt x="1968" y="18293"/>
                    <a:pt x="1648" y="20436"/>
                    <a:pt x="1634" y="20529"/>
                  </a:cubicBezTo>
                  <a:lnTo>
                    <a:pt x="1479" y="21555"/>
                  </a:lnTo>
                  <a:lnTo>
                    <a:pt x="2426" y="21986"/>
                  </a:lnTo>
                  <a:cubicBezTo>
                    <a:pt x="2478" y="22010"/>
                    <a:pt x="2894" y="22196"/>
                    <a:pt x="3583" y="22417"/>
                  </a:cubicBezTo>
                  <a:cubicBezTo>
                    <a:pt x="3780" y="22551"/>
                    <a:pt x="4007" y="22640"/>
                    <a:pt x="4244" y="22668"/>
                  </a:cubicBezTo>
                  <a:cubicBezTo>
                    <a:pt x="4306" y="22676"/>
                    <a:pt x="4368" y="22679"/>
                    <a:pt x="4429" y="22679"/>
                  </a:cubicBezTo>
                  <a:cubicBezTo>
                    <a:pt x="4449" y="22679"/>
                    <a:pt x="4469" y="22679"/>
                    <a:pt x="4489" y="22678"/>
                  </a:cubicBezTo>
                  <a:cubicBezTo>
                    <a:pt x="5554" y="22950"/>
                    <a:pt x="6629" y="23120"/>
                    <a:pt x="7690" y="23178"/>
                  </a:cubicBezTo>
                  <a:cubicBezTo>
                    <a:pt x="7958" y="23192"/>
                    <a:pt x="8224" y="23198"/>
                    <a:pt x="8486" y="23198"/>
                  </a:cubicBezTo>
                  <a:cubicBezTo>
                    <a:pt x="9812" y="23198"/>
                    <a:pt x="11079" y="23016"/>
                    <a:pt x="12271" y="22654"/>
                  </a:cubicBezTo>
                  <a:cubicBezTo>
                    <a:pt x="12323" y="22644"/>
                    <a:pt x="12371" y="22634"/>
                    <a:pt x="12419" y="22616"/>
                  </a:cubicBezTo>
                  <a:cubicBezTo>
                    <a:pt x="12485" y="22599"/>
                    <a:pt x="12550" y="22575"/>
                    <a:pt x="12612" y="22544"/>
                  </a:cubicBezTo>
                  <a:cubicBezTo>
                    <a:pt x="13122" y="22376"/>
                    <a:pt x="13621" y="22165"/>
                    <a:pt x="14097" y="21928"/>
                  </a:cubicBezTo>
                  <a:lnTo>
                    <a:pt x="14989" y="21483"/>
                  </a:lnTo>
                  <a:lnTo>
                    <a:pt x="14300" y="16774"/>
                  </a:lnTo>
                  <a:lnTo>
                    <a:pt x="14248" y="16633"/>
                  </a:lnTo>
                  <a:cubicBezTo>
                    <a:pt x="14203" y="16522"/>
                    <a:pt x="14052" y="16158"/>
                    <a:pt x="13711" y="15737"/>
                  </a:cubicBezTo>
                  <a:cubicBezTo>
                    <a:pt x="14256" y="15641"/>
                    <a:pt x="14879" y="15472"/>
                    <a:pt x="15420" y="15166"/>
                  </a:cubicBezTo>
                  <a:lnTo>
                    <a:pt x="16350" y="14635"/>
                  </a:lnTo>
                  <a:lnTo>
                    <a:pt x="16067" y="13605"/>
                  </a:lnTo>
                  <a:cubicBezTo>
                    <a:pt x="15795" y="12606"/>
                    <a:pt x="15402" y="11035"/>
                    <a:pt x="15306" y="10391"/>
                  </a:cubicBezTo>
                  <a:cubicBezTo>
                    <a:pt x="15658" y="9919"/>
                    <a:pt x="15857" y="9334"/>
                    <a:pt x="15854" y="8723"/>
                  </a:cubicBezTo>
                  <a:cubicBezTo>
                    <a:pt x="15854" y="8280"/>
                    <a:pt x="15744" y="7845"/>
                    <a:pt x="15544" y="7456"/>
                  </a:cubicBezTo>
                  <a:lnTo>
                    <a:pt x="15706" y="6223"/>
                  </a:lnTo>
                  <a:lnTo>
                    <a:pt x="15472" y="6223"/>
                  </a:lnTo>
                  <a:cubicBezTo>
                    <a:pt x="15464" y="6167"/>
                    <a:pt x="15461" y="6113"/>
                    <a:pt x="15454" y="6057"/>
                  </a:cubicBezTo>
                  <a:cubicBezTo>
                    <a:pt x="15334" y="4924"/>
                    <a:pt x="15048" y="3925"/>
                    <a:pt x="14596" y="3092"/>
                  </a:cubicBezTo>
                  <a:cubicBezTo>
                    <a:pt x="13997" y="1979"/>
                    <a:pt x="13129" y="1169"/>
                    <a:pt x="12016" y="683"/>
                  </a:cubicBezTo>
                  <a:cubicBezTo>
                    <a:pt x="10981" y="230"/>
                    <a:pt x="9953" y="0"/>
                    <a:pt x="89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216625" y="3018125"/>
              <a:ext cx="693446" cy="427890"/>
            </a:xfrm>
            <a:custGeom>
              <a:rect b="b" l="l" r="r" t="t"/>
              <a:pathLst>
                <a:path extrusionOk="0" h="8332" w="15070">
                  <a:moveTo>
                    <a:pt x="829" y="0"/>
                  </a:moveTo>
                  <a:lnTo>
                    <a:pt x="829" y="0"/>
                  </a:lnTo>
                  <a:cubicBezTo>
                    <a:pt x="829" y="1"/>
                    <a:pt x="961" y="5252"/>
                    <a:pt x="1" y="6863"/>
                  </a:cubicBezTo>
                  <a:cubicBezTo>
                    <a:pt x="1" y="6863"/>
                    <a:pt x="865" y="7866"/>
                    <a:pt x="3208" y="7942"/>
                  </a:cubicBezTo>
                  <a:cubicBezTo>
                    <a:pt x="3208" y="7942"/>
                    <a:pt x="3574" y="6844"/>
                    <a:pt x="3606" y="6481"/>
                  </a:cubicBezTo>
                  <a:cubicBezTo>
                    <a:pt x="3606" y="6481"/>
                    <a:pt x="3734" y="7842"/>
                    <a:pt x="3717" y="8077"/>
                  </a:cubicBezTo>
                  <a:cubicBezTo>
                    <a:pt x="3717" y="8077"/>
                    <a:pt x="6302" y="8331"/>
                    <a:pt x="8824" y="8331"/>
                  </a:cubicBezTo>
                  <a:cubicBezTo>
                    <a:pt x="9845" y="8331"/>
                    <a:pt x="10855" y="8289"/>
                    <a:pt x="11679" y="8173"/>
                  </a:cubicBezTo>
                  <a:cubicBezTo>
                    <a:pt x="11679" y="8173"/>
                    <a:pt x="11695" y="6967"/>
                    <a:pt x="11854" y="6669"/>
                  </a:cubicBezTo>
                  <a:cubicBezTo>
                    <a:pt x="11854" y="6669"/>
                    <a:pt x="12009" y="7858"/>
                    <a:pt x="12308" y="8066"/>
                  </a:cubicBezTo>
                  <a:cubicBezTo>
                    <a:pt x="12308" y="8066"/>
                    <a:pt x="12333" y="8066"/>
                    <a:pt x="12379" y="8066"/>
                  </a:cubicBezTo>
                  <a:cubicBezTo>
                    <a:pt x="12709" y="8066"/>
                    <a:pt x="14106" y="8032"/>
                    <a:pt x="15069" y="7484"/>
                  </a:cubicBezTo>
                  <a:cubicBezTo>
                    <a:pt x="15069" y="7484"/>
                    <a:pt x="14214" y="4345"/>
                    <a:pt x="14122" y="3343"/>
                  </a:cubicBezTo>
                  <a:cubicBezTo>
                    <a:pt x="14026" y="2336"/>
                    <a:pt x="14372" y="131"/>
                    <a:pt x="14372" y="131"/>
                  </a:cubicBezTo>
                  <a:lnTo>
                    <a:pt x="829" y="0"/>
                  </a:ln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6285840" y="3441418"/>
              <a:ext cx="557380" cy="338532"/>
            </a:xfrm>
            <a:custGeom>
              <a:rect b="b" l="l" r="r" t="t"/>
              <a:pathLst>
                <a:path extrusionOk="0" h="7357" w="12113">
                  <a:moveTo>
                    <a:pt x="8209" y="0"/>
                  </a:moveTo>
                  <a:lnTo>
                    <a:pt x="4202" y="33"/>
                  </a:lnTo>
                  <a:cubicBezTo>
                    <a:pt x="4202" y="33"/>
                    <a:pt x="3853" y="64"/>
                    <a:pt x="3372" y="160"/>
                  </a:cubicBezTo>
                  <a:cubicBezTo>
                    <a:pt x="2380" y="358"/>
                    <a:pt x="833" y="856"/>
                    <a:pt x="642" y="2005"/>
                  </a:cubicBezTo>
                  <a:cubicBezTo>
                    <a:pt x="383" y="3549"/>
                    <a:pt x="1" y="6100"/>
                    <a:pt x="1" y="6100"/>
                  </a:cubicBezTo>
                  <a:cubicBezTo>
                    <a:pt x="1" y="6100"/>
                    <a:pt x="2776" y="7356"/>
                    <a:pt x="6338" y="7356"/>
                  </a:cubicBezTo>
                  <a:cubicBezTo>
                    <a:pt x="8147" y="7356"/>
                    <a:pt x="10158" y="7033"/>
                    <a:pt x="12113" y="6056"/>
                  </a:cubicBezTo>
                  <a:lnTo>
                    <a:pt x="11512" y="1930"/>
                  </a:lnTo>
                  <a:cubicBezTo>
                    <a:pt x="11512" y="1930"/>
                    <a:pt x="11186" y="1074"/>
                    <a:pt x="10151" y="501"/>
                  </a:cubicBezTo>
                  <a:cubicBezTo>
                    <a:pt x="9669" y="235"/>
                    <a:pt x="9037" y="28"/>
                    <a:pt x="8209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6444039" y="3441418"/>
              <a:ext cx="312028" cy="80066"/>
            </a:xfrm>
            <a:custGeom>
              <a:rect b="b" l="l" r="r" t="t"/>
              <a:pathLst>
                <a:path extrusionOk="0" h="1740" w="6781">
                  <a:moveTo>
                    <a:pt x="4839" y="0"/>
                  </a:moveTo>
                  <a:lnTo>
                    <a:pt x="832" y="33"/>
                  </a:lnTo>
                  <a:cubicBezTo>
                    <a:pt x="832" y="33"/>
                    <a:pt x="483" y="64"/>
                    <a:pt x="1" y="160"/>
                  </a:cubicBezTo>
                  <a:cubicBezTo>
                    <a:pt x="857" y="1212"/>
                    <a:pt x="2169" y="1740"/>
                    <a:pt x="3523" y="1740"/>
                  </a:cubicBezTo>
                  <a:cubicBezTo>
                    <a:pt x="4402" y="1740"/>
                    <a:pt x="5299" y="1517"/>
                    <a:pt x="6100" y="1071"/>
                  </a:cubicBezTo>
                  <a:cubicBezTo>
                    <a:pt x="6347" y="907"/>
                    <a:pt x="6570" y="712"/>
                    <a:pt x="6780" y="501"/>
                  </a:cubicBezTo>
                  <a:cubicBezTo>
                    <a:pt x="6299" y="235"/>
                    <a:pt x="5663" y="28"/>
                    <a:pt x="4839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6462537" y="3376307"/>
              <a:ext cx="225612" cy="69713"/>
            </a:xfrm>
            <a:custGeom>
              <a:rect b="b" l="l" r="r" t="t"/>
              <a:pathLst>
                <a:path extrusionOk="0" h="1515" w="4903">
                  <a:moveTo>
                    <a:pt x="2335" y="0"/>
                  </a:moveTo>
                  <a:cubicBezTo>
                    <a:pt x="1299" y="0"/>
                    <a:pt x="675" y="158"/>
                    <a:pt x="665" y="158"/>
                  </a:cubicBezTo>
                  <a:cubicBezTo>
                    <a:pt x="665" y="158"/>
                    <a:pt x="665" y="158"/>
                    <a:pt x="665" y="158"/>
                  </a:cubicBezTo>
                  <a:lnTo>
                    <a:pt x="1" y="1514"/>
                  </a:lnTo>
                  <a:lnTo>
                    <a:pt x="4903" y="1463"/>
                  </a:lnTo>
                  <a:lnTo>
                    <a:pt x="4171" y="158"/>
                  </a:lnTo>
                  <a:cubicBezTo>
                    <a:pt x="3473" y="40"/>
                    <a:pt x="2852" y="0"/>
                    <a:pt x="2335" y="0"/>
                  </a:cubicBezTo>
                  <a:close/>
                </a:path>
              </a:pathLst>
            </a:custGeom>
            <a:solidFill>
              <a:srgbClr val="549E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6233521" y="2753405"/>
              <a:ext cx="662800" cy="718984"/>
            </a:xfrm>
            <a:custGeom>
              <a:rect b="b" l="l" r="r" t="t"/>
              <a:pathLst>
                <a:path extrusionOk="0" h="15625" w="14404">
                  <a:moveTo>
                    <a:pt x="7169" y="0"/>
                  </a:moveTo>
                  <a:cubicBezTo>
                    <a:pt x="7158" y="0"/>
                    <a:pt x="7146" y="0"/>
                    <a:pt x="7135" y="0"/>
                  </a:cubicBezTo>
                  <a:cubicBezTo>
                    <a:pt x="3637" y="12"/>
                    <a:pt x="2093" y="2777"/>
                    <a:pt x="1799" y="5689"/>
                  </a:cubicBezTo>
                  <a:cubicBezTo>
                    <a:pt x="1703" y="5669"/>
                    <a:pt x="1604" y="5662"/>
                    <a:pt x="1501" y="5662"/>
                  </a:cubicBezTo>
                  <a:cubicBezTo>
                    <a:pt x="673" y="5666"/>
                    <a:pt x="1" y="6370"/>
                    <a:pt x="4" y="7237"/>
                  </a:cubicBezTo>
                  <a:cubicBezTo>
                    <a:pt x="8" y="8102"/>
                    <a:pt x="677" y="8802"/>
                    <a:pt x="1505" y="8802"/>
                  </a:cubicBezTo>
                  <a:cubicBezTo>
                    <a:pt x="1508" y="8802"/>
                    <a:pt x="1510" y="8802"/>
                    <a:pt x="1512" y="8802"/>
                  </a:cubicBezTo>
                  <a:cubicBezTo>
                    <a:pt x="1696" y="8802"/>
                    <a:pt x="1870" y="8765"/>
                    <a:pt x="2030" y="8706"/>
                  </a:cubicBezTo>
                  <a:cubicBezTo>
                    <a:pt x="2666" y="10759"/>
                    <a:pt x="4298" y="12306"/>
                    <a:pt x="6287" y="12660"/>
                  </a:cubicBezTo>
                  <a:cubicBezTo>
                    <a:pt x="6287" y="12677"/>
                    <a:pt x="6243" y="13564"/>
                    <a:pt x="5857" y="14311"/>
                  </a:cubicBezTo>
                  <a:cubicBezTo>
                    <a:pt x="5726" y="14566"/>
                    <a:pt x="5559" y="14801"/>
                    <a:pt x="5339" y="14985"/>
                  </a:cubicBezTo>
                  <a:cubicBezTo>
                    <a:pt x="5339" y="14985"/>
                    <a:pt x="5854" y="15624"/>
                    <a:pt x="7254" y="15624"/>
                  </a:cubicBezTo>
                  <a:cubicBezTo>
                    <a:pt x="7263" y="15624"/>
                    <a:pt x="7272" y="15624"/>
                    <a:pt x="7282" y="15624"/>
                  </a:cubicBezTo>
                  <a:cubicBezTo>
                    <a:pt x="8702" y="15621"/>
                    <a:pt x="9346" y="14952"/>
                    <a:pt x="9346" y="14952"/>
                  </a:cubicBezTo>
                  <a:cubicBezTo>
                    <a:pt x="9346" y="14952"/>
                    <a:pt x="8841" y="14478"/>
                    <a:pt x="8511" y="13695"/>
                  </a:cubicBezTo>
                  <a:cubicBezTo>
                    <a:pt x="8380" y="13380"/>
                    <a:pt x="8276" y="13018"/>
                    <a:pt x="8244" y="12616"/>
                  </a:cubicBezTo>
                  <a:cubicBezTo>
                    <a:pt x="10162" y="12191"/>
                    <a:pt x="11710" y="10651"/>
                    <a:pt x="12306" y="8638"/>
                  </a:cubicBezTo>
                  <a:cubicBezTo>
                    <a:pt x="12490" y="8721"/>
                    <a:pt x="12692" y="8765"/>
                    <a:pt x="12903" y="8765"/>
                  </a:cubicBezTo>
                  <a:cubicBezTo>
                    <a:pt x="13731" y="8761"/>
                    <a:pt x="14403" y="8057"/>
                    <a:pt x="14400" y="7190"/>
                  </a:cubicBezTo>
                  <a:cubicBezTo>
                    <a:pt x="14396" y="6323"/>
                    <a:pt x="13723" y="5622"/>
                    <a:pt x="12892" y="5622"/>
                  </a:cubicBezTo>
                  <a:cubicBezTo>
                    <a:pt x="12769" y="5622"/>
                    <a:pt x="12644" y="5642"/>
                    <a:pt x="12530" y="5669"/>
                  </a:cubicBezTo>
                  <a:cubicBezTo>
                    <a:pt x="12299" y="2758"/>
                    <a:pt x="11088" y="0"/>
                    <a:pt x="7169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6252203" y="3061888"/>
              <a:ext cx="64375" cy="29956"/>
            </a:xfrm>
            <a:custGeom>
              <a:rect b="b" l="l" r="r" t="t"/>
              <a:pathLst>
                <a:path extrusionOk="0" h="651" w="1399">
                  <a:moveTo>
                    <a:pt x="724" y="1"/>
                  </a:moveTo>
                  <a:cubicBezTo>
                    <a:pt x="549" y="1"/>
                    <a:pt x="358" y="68"/>
                    <a:pt x="223" y="179"/>
                  </a:cubicBezTo>
                  <a:cubicBezTo>
                    <a:pt x="192" y="206"/>
                    <a:pt x="10" y="493"/>
                    <a:pt x="43" y="493"/>
                  </a:cubicBezTo>
                  <a:cubicBezTo>
                    <a:pt x="43" y="493"/>
                    <a:pt x="44" y="493"/>
                    <a:pt x="44" y="493"/>
                  </a:cubicBezTo>
                  <a:lnTo>
                    <a:pt x="44" y="493"/>
                  </a:lnTo>
                  <a:cubicBezTo>
                    <a:pt x="0" y="502"/>
                    <a:pt x="0" y="574"/>
                    <a:pt x="44" y="581"/>
                  </a:cubicBezTo>
                  <a:lnTo>
                    <a:pt x="56" y="581"/>
                  </a:lnTo>
                  <a:cubicBezTo>
                    <a:pt x="59" y="582"/>
                    <a:pt x="63" y="582"/>
                    <a:pt x="66" y="582"/>
                  </a:cubicBezTo>
                  <a:cubicBezTo>
                    <a:pt x="82" y="582"/>
                    <a:pt x="98" y="575"/>
                    <a:pt x="107" y="561"/>
                  </a:cubicBezTo>
                  <a:cubicBezTo>
                    <a:pt x="243" y="370"/>
                    <a:pt x="406" y="231"/>
                    <a:pt x="653" y="207"/>
                  </a:cubicBezTo>
                  <a:cubicBezTo>
                    <a:pt x="671" y="205"/>
                    <a:pt x="690" y="204"/>
                    <a:pt x="707" y="204"/>
                  </a:cubicBezTo>
                  <a:cubicBezTo>
                    <a:pt x="977" y="204"/>
                    <a:pt x="1115" y="397"/>
                    <a:pt x="1253" y="613"/>
                  </a:cubicBezTo>
                  <a:cubicBezTo>
                    <a:pt x="1268" y="638"/>
                    <a:pt x="1294" y="650"/>
                    <a:pt x="1321" y="650"/>
                  </a:cubicBezTo>
                  <a:cubicBezTo>
                    <a:pt x="1360" y="650"/>
                    <a:pt x="1399" y="623"/>
                    <a:pt x="1396" y="574"/>
                  </a:cubicBezTo>
                  <a:cubicBezTo>
                    <a:pt x="1376" y="255"/>
                    <a:pt x="1035" y="1"/>
                    <a:pt x="7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6274751" y="3086046"/>
              <a:ext cx="42150" cy="20523"/>
            </a:xfrm>
            <a:custGeom>
              <a:rect b="b" l="l" r="r" t="t"/>
              <a:pathLst>
                <a:path extrusionOk="0" h="446" w="916">
                  <a:moveTo>
                    <a:pt x="787" y="12"/>
                  </a:moveTo>
                  <a:cubicBezTo>
                    <a:pt x="636" y="16"/>
                    <a:pt x="481" y="1"/>
                    <a:pt x="346" y="72"/>
                  </a:cubicBezTo>
                  <a:cubicBezTo>
                    <a:pt x="274" y="112"/>
                    <a:pt x="207" y="164"/>
                    <a:pt x="143" y="216"/>
                  </a:cubicBezTo>
                  <a:cubicBezTo>
                    <a:pt x="83" y="267"/>
                    <a:pt x="80" y="326"/>
                    <a:pt x="32" y="379"/>
                  </a:cubicBezTo>
                  <a:cubicBezTo>
                    <a:pt x="1" y="409"/>
                    <a:pt x="28" y="445"/>
                    <a:pt x="62" y="445"/>
                  </a:cubicBezTo>
                  <a:cubicBezTo>
                    <a:pt x="68" y="445"/>
                    <a:pt x="74" y="444"/>
                    <a:pt x="80" y="442"/>
                  </a:cubicBezTo>
                  <a:cubicBezTo>
                    <a:pt x="190" y="390"/>
                    <a:pt x="294" y="315"/>
                    <a:pt x="401" y="255"/>
                  </a:cubicBezTo>
                  <a:cubicBezTo>
                    <a:pt x="469" y="216"/>
                    <a:pt x="544" y="208"/>
                    <a:pt x="621" y="208"/>
                  </a:cubicBezTo>
                  <a:cubicBezTo>
                    <a:pt x="677" y="208"/>
                    <a:pt x="733" y="212"/>
                    <a:pt x="787" y="212"/>
                  </a:cubicBezTo>
                  <a:cubicBezTo>
                    <a:pt x="915" y="212"/>
                    <a:pt x="915" y="12"/>
                    <a:pt x="787" y="1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6808476" y="3060048"/>
              <a:ext cx="64237" cy="30094"/>
            </a:xfrm>
            <a:custGeom>
              <a:rect b="b" l="l" r="r" t="t"/>
              <a:pathLst>
                <a:path extrusionOk="0" h="654" w="1396">
                  <a:moveTo>
                    <a:pt x="671" y="0"/>
                  </a:moveTo>
                  <a:cubicBezTo>
                    <a:pt x="360" y="4"/>
                    <a:pt x="19" y="259"/>
                    <a:pt x="2" y="577"/>
                  </a:cubicBezTo>
                  <a:cubicBezTo>
                    <a:pt x="0" y="626"/>
                    <a:pt x="39" y="654"/>
                    <a:pt x="79" y="654"/>
                  </a:cubicBezTo>
                  <a:cubicBezTo>
                    <a:pt x="104" y="654"/>
                    <a:pt x="130" y="642"/>
                    <a:pt x="146" y="617"/>
                  </a:cubicBezTo>
                  <a:cubicBezTo>
                    <a:pt x="281" y="399"/>
                    <a:pt x="420" y="206"/>
                    <a:pt x="694" y="206"/>
                  </a:cubicBezTo>
                  <a:cubicBezTo>
                    <a:pt x="710" y="206"/>
                    <a:pt x="726" y="206"/>
                    <a:pt x="742" y="208"/>
                  </a:cubicBezTo>
                  <a:cubicBezTo>
                    <a:pt x="985" y="228"/>
                    <a:pt x="1152" y="366"/>
                    <a:pt x="1292" y="553"/>
                  </a:cubicBezTo>
                  <a:cubicBezTo>
                    <a:pt x="1302" y="570"/>
                    <a:pt x="1314" y="578"/>
                    <a:pt x="1332" y="578"/>
                  </a:cubicBezTo>
                  <a:cubicBezTo>
                    <a:pt x="1335" y="578"/>
                    <a:pt x="1339" y="578"/>
                    <a:pt x="1343" y="577"/>
                  </a:cubicBezTo>
                  <a:cubicBezTo>
                    <a:pt x="1348" y="577"/>
                    <a:pt x="1348" y="577"/>
                    <a:pt x="1352" y="573"/>
                  </a:cubicBezTo>
                  <a:cubicBezTo>
                    <a:pt x="1396" y="570"/>
                    <a:pt x="1396" y="494"/>
                    <a:pt x="1352" y="490"/>
                  </a:cubicBezTo>
                  <a:lnTo>
                    <a:pt x="1352" y="490"/>
                  </a:lnTo>
                  <a:cubicBezTo>
                    <a:pt x="1352" y="490"/>
                    <a:pt x="1352" y="490"/>
                    <a:pt x="1352" y="490"/>
                  </a:cubicBezTo>
                  <a:cubicBezTo>
                    <a:pt x="1393" y="490"/>
                    <a:pt x="1204" y="199"/>
                    <a:pt x="1172" y="175"/>
                  </a:cubicBezTo>
                  <a:cubicBezTo>
                    <a:pt x="1037" y="64"/>
                    <a:pt x="847" y="0"/>
                    <a:pt x="6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6808200" y="3084896"/>
              <a:ext cx="42104" cy="19694"/>
            </a:xfrm>
            <a:custGeom>
              <a:rect b="b" l="l" r="r" t="t"/>
              <a:pathLst>
                <a:path extrusionOk="0" h="428" w="915">
                  <a:moveTo>
                    <a:pt x="267" y="0"/>
                  </a:moveTo>
                  <a:cubicBezTo>
                    <a:pt x="220" y="0"/>
                    <a:pt x="174" y="2"/>
                    <a:pt x="128" y="2"/>
                  </a:cubicBezTo>
                  <a:cubicBezTo>
                    <a:pt x="2" y="2"/>
                    <a:pt x="1" y="197"/>
                    <a:pt x="124" y="197"/>
                  </a:cubicBezTo>
                  <a:cubicBezTo>
                    <a:pt x="125" y="197"/>
                    <a:pt x="127" y="197"/>
                    <a:pt x="128" y="197"/>
                  </a:cubicBezTo>
                  <a:cubicBezTo>
                    <a:pt x="181" y="197"/>
                    <a:pt x="236" y="193"/>
                    <a:pt x="291" y="193"/>
                  </a:cubicBezTo>
                  <a:cubicBezTo>
                    <a:pt x="369" y="193"/>
                    <a:pt x="446" y="201"/>
                    <a:pt x="514" y="241"/>
                  </a:cubicBezTo>
                  <a:cubicBezTo>
                    <a:pt x="621" y="300"/>
                    <a:pt x="725" y="375"/>
                    <a:pt x="836" y="423"/>
                  </a:cubicBezTo>
                  <a:cubicBezTo>
                    <a:pt x="843" y="426"/>
                    <a:pt x="849" y="428"/>
                    <a:pt x="856" y="428"/>
                  </a:cubicBezTo>
                  <a:cubicBezTo>
                    <a:pt x="888" y="428"/>
                    <a:pt x="914" y="390"/>
                    <a:pt x="888" y="360"/>
                  </a:cubicBezTo>
                  <a:cubicBezTo>
                    <a:pt x="836" y="312"/>
                    <a:pt x="832" y="248"/>
                    <a:pt x="772" y="201"/>
                  </a:cubicBezTo>
                  <a:cubicBezTo>
                    <a:pt x="709" y="149"/>
                    <a:pt x="641" y="97"/>
                    <a:pt x="570" y="57"/>
                  </a:cubicBezTo>
                  <a:cubicBezTo>
                    <a:pt x="474" y="8"/>
                    <a:pt x="370" y="0"/>
                    <a:pt x="2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6358083" y="3650509"/>
              <a:ext cx="12332" cy="101831"/>
            </a:xfrm>
            <a:custGeom>
              <a:rect b="b" l="l" r="r" t="t"/>
              <a:pathLst>
                <a:path extrusionOk="0" h="2213" w="268">
                  <a:moveTo>
                    <a:pt x="193" y="0"/>
                  </a:moveTo>
                  <a:cubicBezTo>
                    <a:pt x="155" y="0"/>
                    <a:pt x="116" y="24"/>
                    <a:pt x="114" y="72"/>
                  </a:cubicBezTo>
                  <a:cubicBezTo>
                    <a:pt x="78" y="764"/>
                    <a:pt x="39" y="1452"/>
                    <a:pt x="3" y="2140"/>
                  </a:cubicBezTo>
                  <a:cubicBezTo>
                    <a:pt x="1" y="2188"/>
                    <a:pt x="37" y="2212"/>
                    <a:pt x="75" y="2212"/>
                  </a:cubicBezTo>
                  <a:cubicBezTo>
                    <a:pt x="113" y="2212"/>
                    <a:pt x="152" y="2188"/>
                    <a:pt x="154" y="2140"/>
                  </a:cubicBezTo>
                  <a:cubicBezTo>
                    <a:pt x="190" y="1452"/>
                    <a:pt x="226" y="764"/>
                    <a:pt x="265" y="72"/>
                  </a:cubicBezTo>
                  <a:cubicBezTo>
                    <a:pt x="267" y="24"/>
                    <a:pt x="230" y="0"/>
                    <a:pt x="1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6757583" y="3650509"/>
              <a:ext cx="10445" cy="101831"/>
            </a:xfrm>
            <a:custGeom>
              <a:rect b="b" l="l" r="r" t="t"/>
              <a:pathLst>
                <a:path extrusionOk="0" h="2213" w="227">
                  <a:moveTo>
                    <a:pt x="73" y="0"/>
                  </a:moveTo>
                  <a:cubicBezTo>
                    <a:pt x="37" y="0"/>
                    <a:pt x="1" y="24"/>
                    <a:pt x="3" y="72"/>
                  </a:cubicBezTo>
                  <a:cubicBezTo>
                    <a:pt x="26" y="764"/>
                    <a:pt x="50" y="1452"/>
                    <a:pt x="74" y="2140"/>
                  </a:cubicBezTo>
                  <a:cubicBezTo>
                    <a:pt x="76" y="2188"/>
                    <a:pt x="115" y="2212"/>
                    <a:pt x="153" y="2212"/>
                  </a:cubicBezTo>
                  <a:cubicBezTo>
                    <a:pt x="190" y="2212"/>
                    <a:pt x="227" y="2188"/>
                    <a:pt x="225" y="2140"/>
                  </a:cubicBezTo>
                  <a:cubicBezTo>
                    <a:pt x="201" y="1452"/>
                    <a:pt x="177" y="764"/>
                    <a:pt x="150" y="72"/>
                  </a:cubicBezTo>
                  <a:cubicBezTo>
                    <a:pt x="148" y="24"/>
                    <a:pt x="110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6449929" y="3383578"/>
              <a:ext cx="243005" cy="108595"/>
            </a:xfrm>
            <a:custGeom>
              <a:rect b="b" l="l" r="r" t="t"/>
              <a:pathLst>
                <a:path extrusionOk="0" h="2360" w="5281">
                  <a:moveTo>
                    <a:pt x="995" y="0"/>
                  </a:moveTo>
                  <a:cubicBezTo>
                    <a:pt x="522" y="0"/>
                    <a:pt x="188" y="693"/>
                    <a:pt x="0" y="1325"/>
                  </a:cubicBezTo>
                  <a:cubicBezTo>
                    <a:pt x="226" y="1824"/>
                    <a:pt x="1213" y="2308"/>
                    <a:pt x="2257" y="2308"/>
                  </a:cubicBezTo>
                  <a:cubicBezTo>
                    <a:pt x="2278" y="2308"/>
                    <a:pt x="2299" y="2308"/>
                    <a:pt x="2320" y="2307"/>
                  </a:cubicBezTo>
                  <a:cubicBezTo>
                    <a:pt x="3382" y="2287"/>
                    <a:pt x="4345" y="2359"/>
                    <a:pt x="5280" y="1321"/>
                  </a:cubicBezTo>
                  <a:cubicBezTo>
                    <a:pt x="5280" y="1321"/>
                    <a:pt x="5166" y="11"/>
                    <a:pt x="4443" y="11"/>
                  </a:cubicBezTo>
                  <a:cubicBezTo>
                    <a:pt x="4380" y="11"/>
                    <a:pt x="4311" y="21"/>
                    <a:pt x="4237" y="43"/>
                  </a:cubicBezTo>
                  <a:cubicBezTo>
                    <a:pt x="3295" y="326"/>
                    <a:pt x="3641" y="326"/>
                    <a:pt x="2579" y="326"/>
                  </a:cubicBezTo>
                  <a:cubicBezTo>
                    <a:pt x="1608" y="326"/>
                    <a:pt x="1286" y="0"/>
                    <a:pt x="995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6441646" y="3058207"/>
              <a:ext cx="30140" cy="38469"/>
            </a:xfrm>
            <a:custGeom>
              <a:rect b="b" l="l" r="r" t="t"/>
              <a:pathLst>
                <a:path extrusionOk="0" h="836" w="655">
                  <a:moveTo>
                    <a:pt x="328" y="0"/>
                  </a:moveTo>
                  <a:cubicBezTo>
                    <a:pt x="148" y="0"/>
                    <a:pt x="1" y="188"/>
                    <a:pt x="1" y="419"/>
                  </a:cubicBezTo>
                  <a:cubicBezTo>
                    <a:pt x="1" y="650"/>
                    <a:pt x="148" y="836"/>
                    <a:pt x="328" y="836"/>
                  </a:cubicBezTo>
                  <a:cubicBezTo>
                    <a:pt x="506" y="836"/>
                    <a:pt x="654" y="650"/>
                    <a:pt x="654" y="419"/>
                  </a:cubicBezTo>
                  <a:cubicBezTo>
                    <a:pt x="654" y="188"/>
                    <a:pt x="506" y="0"/>
                    <a:pt x="3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6674527" y="3061704"/>
              <a:ext cx="29910" cy="38515"/>
            </a:xfrm>
            <a:custGeom>
              <a:rect b="b" l="l" r="r" t="t"/>
              <a:pathLst>
                <a:path extrusionOk="0" h="837" w="650">
                  <a:moveTo>
                    <a:pt x="328" y="1"/>
                  </a:moveTo>
                  <a:cubicBezTo>
                    <a:pt x="144" y="1"/>
                    <a:pt x="1" y="187"/>
                    <a:pt x="1" y="418"/>
                  </a:cubicBezTo>
                  <a:cubicBezTo>
                    <a:pt x="1" y="649"/>
                    <a:pt x="144" y="836"/>
                    <a:pt x="328" y="836"/>
                  </a:cubicBezTo>
                  <a:cubicBezTo>
                    <a:pt x="506" y="836"/>
                    <a:pt x="649" y="649"/>
                    <a:pt x="649" y="418"/>
                  </a:cubicBezTo>
                  <a:cubicBezTo>
                    <a:pt x="649" y="187"/>
                    <a:pt x="506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6557005" y="3156219"/>
              <a:ext cx="43622" cy="34327"/>
            </a:xfrm>
            <a:custGeom>
              <a:rect b="b" l="l" r="r" t="t"/>
              <a:pathLst>
                <a:path extrusionOk="0" h="746" w="948">
                  <a:moveTo>
                    <a:pt x="106" y="0"/>
                  </a:moveTo>
                  <a:cubicBezTo>
                    <a:pt x="86" y="0"/>
                    <a:pt x="65" y="13"/>
                    <a:pt x="57" y="35"/>
                  </a:cubicBezTo>
                  <a:cubicBezTo>
                    <a:pt x="1" y="215"/>
                    <a:pt x="144" y="509"/>
                    <a:pt x="287" y="620"/>
                  </a:cubicBezTo>
                  <a:cubicBezTo>
                    <a:pt x="375" y="692"/>
                    <a:pt x="546" y="745"/>
                    <a:pt x="697" y="745"/>
                  </a:cubicBezTo>
                  <a:cubicBezTo>
                    <a:pt x="773" y="745"/>
                    <a:pt x="844" y="732"/>
                    <a:pt x="896" y="700"/>
                  </a:cubicBezTo>
                  <a:cubicBezTo>
                    <a:pt x="948" y="668"/>
                    <a:pt x="948" y="597"/>
                    <a:pt x="896" y="564"/>
                  </a:cubicBezTo>
                  <a:cubicBezTo>
                    <a:pt x="830" y="524"/>
                    <a:pt x="752" y="524"/>
                    <a:pt x="673" y="524"/>
                  </a:cubicBezTo>
                  <a:cubicBezTo>
                    <a:pt x="669" y="524"/>
                    <a:pt x="665" y="524"/>
                    <a:pt x="662" y="524"/>
                  </a:cubicBezTo>
                  <a:cubicBezTo>
                    <a:pt x="579" y="524"/>
                    <a:pt x="494" y="523"/>
                    <a:pt x="419" y="477"/>
                  </a:cubicBezTo>
                  <a:cubicBezTo>
                    <a:pt x="276" y="386"/>
                    <a:pt x="232" y="167"/>
                    <a:pt x="148" y="24"/>
                  </a:cubicBezTo>
                  <a:cubicBezTo>
                    <a:pt x="137" y="8"/>
                    <a:pt x="121" y="0"/>
                    <a:pt x="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6571454" y="3008833"/>
              <a:ext cx="55678" cy="127047"/>
            </a:xfrm>
            <a:custGeom>
              <a:rect b="b" l="l" r="r" t="t"/>
              <a:pathLst>
                <a:path extrusionOk="0" h="2761" w="1210">
                  <a:moveTo>
                    <a:pt x="227" y="0"/>
                  </a:moveTo>
                  <a:cubicBezTo>
                    <a:pt x="194" y="0"/>
                    <a:pt x="161" y="18"/>
                    <a:pt x="149" y="59"/>
                  </a:cubicBezTo>
                  <a:cubicBezTo>
                    <a:pt x="48" y="366"/>
                    <a:pt x="57" y="711"/>
                    <a:pt x="48" y="1034"/>
                  </a:cubicBezTo>
                  <a:cubicBezTo>
                    <a:pt x="48" y="1225"/>
                    <a:pt x="1" y="1527"/>
                    <a:pt x="120" y="1699"/>
                  </a:cubicBezTo>
                  <a:cubicBezTo>
                    <a:pt x="220" y="1837"/>
                    <a:pt x="303" y="1810"/>
                    <a:pt x="447" y="1837"/>
                  </a:cubicBezTo>
                  <a:cubicBezTo>
                    <a:pt x="511" y="1833"/>
                    <a:pt x="574" y="1818"/>
                    <a:pt x="634" y="1786"/>
                  </a:cubicBezTo>
                  <a:cubicBezTo>
                    <a:pt x="948" y="2028"/>
                    <a:pt x="1016" y="2228"/>
                    <a:pt x="836" y="2386"/>
                  </a:cubicBezTo>
                  <a:cubicBezTo>
                    <a:pt x="788" y="2457"/>
                    <a:pt x="598" y="2628"/>
                    <a:pt x="480" y="2628"/>
                  </a:cubicBezTo>
                  <a:cubicBezTo>
                    <a:pt x="463" y="2628"/>
                    <a:pt x="448" y="2625"/>
                    <a:pt x="435" y="2617"/>
                  </a:cubicBezTo>
                  <a:cubicBezTo>
                    <a:pt x="427" y="2612"/>
                    <a:pt x="418" y="2610"/>
                    <a:pt x="410" y="2610"/>
                  </a:cubicBezTo>
                  <a:cubicBezTo>
                    <a:pt x="374" y="2610"/>
                    <a:pt x="350" y="2655"/>
                    <a:pt x="379" y="2685"/>
                  </a:cubicBezTo>
                  <a:cubicBezTo>
                    <a:pt x="428" y="2738"/>
                    <a:pt x="483" y="2760"/>
                    <a:pt x="541" y="2760"/>
                  </a:cubicBezTo>
                  <a:cubicBezTo>
                    <a:pt x="838" y="2760"/>
                    <a:pt x="1209" y="2162"/>
                    <a:pt x="1163" y="1929"/>
                  </a:cubicBezTo>
                  <a:cubicBezTo>
                    <a:pt x="1119" y="1719"/>
                    <a:pt x="960" y="1591"/>
                    <a:pt x="754" y="1591"/>
                  </a:cubicBezTo>
                  <a:cubicBezTo>
                    <a:pt x="734" y="1591"/>
                    <a:pt x="714" y="1592"/>
                    <a:pt x="693" y="1595"/>
                  </a:cubicBezTo>
                  <a:cubicBezTo>
                    <a:pt x="579" y="1606"/>
                    <a:pt x="543" y="1645"/>
                    <a:pt x="499" y="1645"/>
                  </a:cubicBezTo>
                  <a:cubicBezTo>
                    <a:pt x="466" y="1645"/>
                    <a:pt x="427" y="1622"/>
                    <a:pt x="344" y="1543"/>
                  </a:cubicBezTo>
                  <a:cubicBezTo>
                    <a:pt x="196" y="1412"/>
                    <a:pt x="220" y="1368"/>
                    <a:pt x="220" y="1197"/>
                  </a:cubicBezTo>
                  <a:cubicBezTo>
                    <a:pt x="224" y="843"/>
                    <a:pt x="208" y="445"/>
                    <a:pt x="307" y="103"/>
                  </a:cubicBezTo>
                  <a:cubicBezTo>
                    <a:pt x="327" y="41"/>
                    <a:pt x="277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6675447" y="2978740"/>
              <a:ext cx="79284" cy="72152"/>
            </a:xfrm>
            <a:custGeom>
              <a:rect b="b" l="l" r="r" t="t"/>
              <a:pathLst>
                <a:path extrusionOk="0" h="1568" w="1723">
                  <a:moveTo>
                    <a:pt x="215" y="1"/>
                  </a:moveTo>
                  <a:cubicBezTo>
                    <a:pt x="194" y="1"/>
                    <a:pt x="171" y="3"/>
                    <a:pt x="148" y="9"/>
                  </a:cubicBezTo>
                  <a:cubicBezTo>
                    <a:pt x="124" y="16"/>
                    <a:pt x="118" y="30"/>
                    <a:pt x="117" y="42"/>
                  </a:cubicBezTo>
                  <a:lnTo>
                    <a:pt x="117" y="42"/>
                  </a:lnTo>
                  <a:cubicBezTo>
                    <a:pt x="115" y="37"/>
                    <a:pt x="112" y="32"/>
                    <a:pt x="109" y="25"/>
                  </a:cubicBezTo>
                  <a:cubicBezTo>
                    <a:pt x="99" y="9"/>
                    <a:pt x="83" y="1"/>
                    <a:pt x="67" y="1"/>
                  </a:cubicBezTo>
                  <a:cubicBezTo>
                    <a:pt x="51" y="1"/>
                    <a:pt x="35" y="9"/>
                    <a:pt x="25" y="25"/>
                  </a:cubicBezTo>
                  <a:cubicBezTo>
                    <a:pt x="13" y="45"/>
                    <a:pt x="9" y="56"/>
                    <a:pt x="5" y="80"/>
                  </a:cubicBezTo>
                  <a:cubicBezTo>
                    <a:pt x="1" y="113"/>
                    <a:pt x="37" y="136"/>
                    <a:pt x="65" y="140"/>
                  </a:cubicBezTo>
                  <a:cubicBezTo>
                    <a:pt x="730" y="204"/>
                    <a:pt x="1310" y="936"/>
                    <a:pt x="1549" y="1509"/>
                  </a:cubicBezTo>
                  <a:cubicBezTo>
                    <a:pt x="1564" y="1547"/>
                    <a:pt x="1605" y="1567"/>
                    <a:pt x="1642" y="1567"/>
                  </a:cubicBezTo>
                  <a:cubicBezTo>
                    <a:pt x="1684" y="1567"/>
                    <a:pt x="1722" y="1542"/>
                    <a:pt x="1716" y="1485"/>
                  </a:cubicBezTo>
                  <a:cubicBezTo>
                    <a:pt x="1680" y="1088"/>
                    <a:pt x="1298" y="629"/>
                    <a:pt x="987" y="399"/>
                  </a:cubicBezTo>
                  <a:cubicBezTo>
                    <a:pt x="805" y="263"/>
                    <a:pt x="590" y="116"/>
                    <a:pt x="379" y="37"/>
                  </a:cubicBezTo>
                  <a:cubicBezTo>
                    <a:pt x="322" y="17"/>
                    <a:pt x="271" y="1"/>
                    <a:pt x="2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6375063" y="2988265"/>
              <a:ext cx="85450" cy="64467"/>
            </a:xfrm>
            <a:custGeom>
              <a:rect b="b" l="l" r="r" t="t"/>
              <a:pathLst>
                <a:path extrusionOk="0" h="1401" w="1857">
                  <a:moveTo>
                    <a:pt x="1778" y="1"/>
                  </a:moveTo>
                  <a:cubicBezTo>
                    <a:pt x="1777" y="1"/>
                    <a:pt x="1776" y="1"/>
                    <a:pt x="1775" y="1"/>
                  </a:cubicBezTo>
                  <a:cubicBezTo>
                    <a:pt x="1452" y="1"/>
                    <a:pt x="1098" y="117"/>
                    <a:pt x="847" y="327"/>
                  </a:cubicBezTo>
                  <a:cubicBezTo>
                    <a:pt x="553" y="574"/>
                    <a:pt x="247" y="944"/>
                    <a:pt x="39" y="1266"/>
                  </a:cubicBezTo>
                  <a:cubicBezTo>
                    <a:pt x="1" y="1329"/>
                    <a:pt x="60" y="1400"/>
                    <a:pt x="121" y="1400"/>
                  </a:cubicBezTo>
                  <a:cubicBezTo>
                    <a:pt x="142" y="1400"/>
                    <a:pt x="162" y="1392"/>
                    <a:pt x="179" y="1373"/>
                  </a:cubicBezTo>
                  <a:cubicBezTo>
                    <a:pt x="656" y="833"/>
                    <a:pt x="1022" y="231"/>
                    <a:pt x="1791" y="117"/>
                  </a:cubicBezTo>
                  <a:cubicBezTo>
                    <a:pt x="1856" y="108"/>
                    <a:pt x="1843" y="1"/>
                    <a:pt x="17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6214839" y="2693494"/>
              <a:ext cx="665561" cy="342628"/>
            </a:xfrm>
            <a:custGeom>
              <a:rect b="b" l="l" r="r" t="t"/>
              <a:pathLst>
                <a:path extrusionOk="0" h="7446" w="14464">
                  <a:moveTo>
                    <a:pt x="8420" y="0"/>
                  </a:moveTo>
                  <a:cubicBezTo>
                    <a:pt x="7269" y="0"/>
                    <a:pt x="6427" y="331"/>
                    <a:pt x="5953" y="582"/>
                  </a:cubicBezTo>
                  <a:cubicBezTo>
                    <a:pt x="5659" y="737"/>
                    <a:pt x="5507" y="865"/>
                    <a:pt x="5507" y="865"/>
                  </a:cubicBezTo>
                  <a:cubicBezTo>
                    <a:pt x="5424" y="856"/>
                    <a:pt x="5344" y="852"/>
                    <a:pt x="5260" y="849"/>
                  </a:cubicBezTo>
                  <a:cubicBezTo>
                    <a:pt x="5201" y="846"/>
                    <a:pt x="5141" y="845"/>
                    <a:pt x="5081" y="845"/>
                  </a:cubicBezTo>
                  <a:cubicBezTo>
                    <a:pt x="3126" y="845"/>
                    <a:pt x="1291" y="2282"/>
                    <a:pt x="669" y="3741"/>
                  </a:cubicBezTo>
                  <a:cubicBezTo>
                    <a:pt x="1" y="5309"/>
                    <a:pt x="963" y="7318"/>
                    <a:pt x="963" y="7318"/>
                  </a:cubicBezTo>
                  <a:cubicBezTo>
                    <a:pt x="1446" y="7001"/>
                    <a:pt x="1793" y="6936"/>
                    <a:pt x="1995" y="6936"/>
                  </a:cubicBezTo>
                  <a:cubicBezTo>
                    <a:pt x="2137" y="6936"/>
                    <a:pt x="2208" y="6968"/>
                    <a:pt x="2208" y="6968"/>
                  </a:cubicBezTo>
                  <a:cubicBezTo>
                    <a:pt x="3371" y="6475"/>
                    <a:pt x="5049" y="6248"/>
                    <a:pt x="5049" y="6248"/>
                  </a:cubicBezTo>
                  <a:lnTo>
                    <a:pt x="5257" y="4620"/>
                  </a:lnTo>
                  <a:cubicBezTo>
                    <a:pt x="5468" y="4955"/>
                    <a:pt x="5655" y="6248"/>
                    <a:pt x="5655" y="6248"/>
                  </a:cubicBezTo>
                  <a:lnTo>
                    <a:pt x="7541" y="6248"/>
                  </a:lnTo>
                  <a:cubicBezTo>
                    <a:pt x="8801" y="6248"/>
                    <a:pt x="11642" y="6466"/>
                    <a:pt x="11642" y="6466"/>
                  </a:cubicBezTo>
                  <a:lnTo>
                    <a:pt x="11790" y="5114"/>
                  </a:lnTo>
                  <a:lnTo>
                    <a:pt x="11801" y="5014"/>
                  </a:lnTo>
                  <a:cubicBezTo>
                    <a:pt x="11818" y="5050"/>
                    <a:pt x="11829" y="5090"/>
                    <a:pt x="11845" y="5129"/>
                  </a:cubicBezTo>
                  <a:cubicBezTo>
                    <a:pt x="12053" y="5735"/>
                    <a:pt x="12119" y="6602"/>
                    <a:pt x="12119" y="6602"/>
                  </a:cubicBezTo>
                  <a:cubicBezTo>
                    <a:pt x="12538" y="6666"/>
                    <a:pt x="12936" y="6976"/>
                    <a:pt x="12936" y="6976"/>
                  </a:cubicBezTo>
                  <a:cubicBezTo>
                    <a:pt x="13036" y="6952"/>
                    <a:pt x="13134" y="6942"/>
                    <a:pt x="13230" y="6942"/>
                  </a:cubicBezTo>
                  <a:cubicBezTo>
                    <a:pt x="13891" y="6942"/>
                    <a:pt x="14420" y="7445"/>
                    <a:pt x="14420" y="7445"/>
                  </a:cubicBezTo>
                  <a:cubicBezTo>
                    <a:pt x="14387" y="7410"/>
                    <a:pt x="14464" y="6618"/>
                    <a:pt x="14352" y="5568"/>
                  </a:cubicBezTo>
                  <a:cubicBezTo>
                    <a:pt x="14260" y="4704"/>
                    <a:pt x="14045" y="3666"/>
                    <a:pt x="13544" y="2735"/>
                  </a:cubicBezTo>
                  <a:cubicBezTo>
                    <a:pt x="13083" y="1883"/>
                    <a:pt x="12387" y="1119"/>
                    <a:pt x="11328" y="654"/>
                  </a:cubicBezTo>
                  <a:cubicBezTo>
                    <a:pt x="10217" y="169"/>
                    <a:pt x="9240" y="0"/>
                    <a:pt x="8420" y="0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6398990" y="3116462"/>
              <a:ext cx="129486" cy="80572"/>
            </a:xfrm>
            <a:custGeom>
              <a:rect b="b" l="l" r="r" t="t"/>
              <a:pathLst>
                <a:path extrusionOk="0" h="1751" w="2814">
                  <a:moveTo>
                    <a:pt x="1142" y="0"/>
                  </a:moveTo>
                  <a:cubicBezTo>
                    <a:pt x="615" y="0"/>
                    <a:pt x="186" y="222"/>
                    <a:pt x="105" y="581"/>
                  </a:cubicBezTo>
                  <a:cubicBezTo>
                    <a:pt x="1" y="1035"/>
                    <a:pt x="502" y="1536"/>
                    <a:pt x="1223" y="1699"/>
                  </a:cubicBezTo>
                  <a:cubicBezTo>
                    <a:pt x="1376" y="1734"/>
                    <a:pt x="1527" y="1750"/>
                    <a:pt x="1670" y="1750"/>
                  </a:cubicBezTo>
                  <a:cubicBezTo>
                    <a:pt x="2201" y="1750"/>
                    <a:pt x="2630" y="1526"/>
                    <a:pt x="2711" y="1169"/>
                  </a:cubicBezTo>
                  <a:cubicBezTo>
                    <a:pt x="2814" y="712"/>
                    <a:pt x="2313" y="211"/>
                    <a:pt x="1593" y="52"/>
                  </a:cubicBezTo>
                  <a:cubicBezTo>
                    <a:pt x="1438" y="17"/>
                    <a:pt x="1286" y="0"/>
                    <a:pt x="1142" y="0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6632975" y="3116968"/>
              <a:ext cx="130222" cy="82965"/>
            </a:xfrm>
            <a:custGeom>
              <a:rect b="b" l="l" r="r" t="t"/>
              <a:pathLst>
                <a:path extrusionOk="0" h="1803" w="2830">
                  <a:moveTo>
                    <a:pt x="1758" y="1"/>
                  </a:moveTo>
                  <a:cubicBezTo>
                    <a:pt x="1570" y="1"/>
                    <a:pt x="1367" y="32"/>
                    <a:pt x="1163" y="97"/>
                  </a:cubicBezTo>
                  <a:cubicBezTo>
                    <a:pt x="459" y="319"/>
                    <a:pt x="1" y="857"/>
                    <a:pt x="144" y="1302"/>
                  </a:cubicBezTo>
                  <a:cubicBezTo>
                    <a:pt x="243" y="1618"/>
                    <a:pt x="617" y="1803"/>
                    <a:pt x="1077" y="1803"/>
                  </a:cubicBezTo>
                  <a:cubicBezTo>
                    <a:pt x="1264" y="1803"/>
                    <a:pt x="1465" y="1772"/>
                    <a:pt x="1668" y="1707"/>
                  </a:cubicBezTo>
                  <a:cubicBezTo>
                    <a:pt x="2373" y="1485"/>
                    <a:pt x="2830" y="944"/>
                    <a:pt x="2691" y="499"/>
                  </a:cubicBezTo>
                  <a:cubicBezTo>
                    <a:pt x="2589" y="183"/>
                    <a:pt x="2216" y="1"/>
                    <a:pt x="1758" y="1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6462399" y="3455039"/>
              <a:ext cx="220182" cy="41321"/>
            </a:xfrm>
            <a:custGeom>
              <a:rect b="b" l="l" r="r" t="t"/>
              <a:pathLst>
                <a:path extrusionOk="0" h="898" w="4785">
                  <a:moveTo>
                    <a:pt x="4688" y="1"/>
                  </a:moveTo>
                  <a:cubicBezTo>
                    <a:pt x="4676" y="1"/>
                    <a:pt x="4664" y="5"/>
                    <a:pt x="4651" y="14"/>
                  </a:cubicBezTo>
                  <a:cubicBezTo>
                    <a:pt x="3996" y="474"/>
                    <a:pt x="3192" y="683"/>
                    <a:pt x="2380" y="683"/>
                  </a:cubicBezTo>
                  <a:cubicBezTo>
                    <a:pt x="1561" y="683"/>
                    <a:pt x="735" y="470"/>
                    <a:pt x="47" y="86"/>
                  </a:cubicBezTo>
                  <a:cubicBezTo>
                    <a:pt x="42" y="82"/>
                    <a:pt x="37" y="81"/>
                    <a:pt x="32" y="81"/>
                  </a:cubicBezTo>
                  <a:cubicBezTo>
                    <a:pt x="10" y="81"/>
                    <a:pt x="0" y="113"/>
                    <a:pt x="20" y="130"/>
                  </a:cubicBezTo>
                  <a:cubicBezTo>
                    <a:pt x="649" y="606"/>
                    <a:pt x="1620" y="898"/>
                    <a:pt x="2560" y="898"/>
                  </a:cubicBezTo>
                  <a:cubicBezTo>
                    <a:pt x="3398" y="898"/>
                    <a:pt x="4212" y="666"/>
                    <a:pt x="4739" y="126"/>
                  </a:cubicBezTo>
                  <a:cubicBezTo>
                    <a:pt x="4784" y="81"/>
                    <a:pt x="4742" y="1"/>
                    <a:pt x="46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465574" y="3398486"/>
              <a:ext cx="28575" cy="56368"/>
            </a:xfrm>
            <a:custGeom>
              <a:rect b="b" l="l" r="r" t="t"/>
              <a:pathLst>
                <a:path extrusionOk="0" h="1225" w="621">
                  <a:moveTo>
                    <a:pt x="546" y="0"/>
                  </a:moveTo>
                  <a:cubicBezTo>
                    <a:pt x="532" y="0"/>
                    <a:pt x="517" y="7"/>
                    <a:pt x="504" y="22"/>
                  </a:cubicBezTo>
                  <a:cubicBezTo>
                    <a:pt x="253" y="316"/>
                    <a:pt x="110" y="798"/>
                    <a:pt x="10" y="1168"/>
                  </a:cubicBezTo>
                  <a:cubicBezTo>
                    <a:pt x="1" y="1204"/>
                    <a:pt x="28" y="1225"/>
                    <a:pt x="56" y="1225"/>
                  </a:cubicBezTo>
                  <a:cubicBezTo>
                    <a:pt x="75" y="1225"/>
                    <a:pt x="96" y="1215"/>
                    <a:pt x="105" y="1192"/>
                  </a:cubicBezTo>
                  <a:cubicBezTo>
                    <a:pt x="253" y="818"/>
                    <a:pt x="432" y="459"/>
                    <a:pt x="603" y="94"/>
                  </a:cubicBezTo>
                  <a:cubicBezTo>
                    <a:pt x="621" y="53"/>
                    <a:pt x="586" y="0"/>
                    <a:pt x="5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504042" y="3409070"/>
              <a:ext cx="12654" cy="58347"/>
            </a:xfrm>
            <a:custGeom>
              <a:rect b="b" l="l" r="r" t="t"/>
              <a:pathLst>
                <a:path extrusionOk="0" h="1268" w="275">
                  <a:moveTo>
                    <a:pt x="200" y="1"/>
                  </a:moveTo>
                  <a:cubicBezTo>
                    <a:pt x="175" y="1"/>
                    <a:pt x="151" y="15"/>
                    <a:pt x="141" y="47"/>
                  </a:cubicBezTo>
                  <a:cubicBezTo>
                    <a:pt x="32" y="416"/>
                    <a:pt x="3" y="806"/>
                    <a:pt x="9" y="1191"/>
                  </a:cubicBezTo>
                  <a:lnTo>
                    <a:pt x="9" y="1191"/>
                  </a:lnTo>
                  <a:cubicBezTo>
                    <a:pt x="2" y="1203"/>
                    <a:pt x="0" y="1219"/>
                    <a:pt x="9" y="1232"/>
                  </a:cubicBezTo>
                  <a:cubicBezTo>
                    <a:pt x="9" y="1237"/>
                    <a:pt x="14" y="1241"/>
                    <a:pt x="18" y="1245"/>
                  </a:cubicBezTo>
                  <a:cubicBezTo>
                    <a:pt x="27" y="1260"/>
                    <a:pt x="42" y="1267"/>
                    <a:pt x="57" y="1267"/>
                  </a:cubicBezTo>
                  <a:cubicBezTo>
                    <a:pt x="80" y="1267"/>
                    <a:pt x="103" y="1250"/>
                    <a:pt x="105" y="1221"/>
                  </a:cubicBezTo>
                  <a:cubicBezTo>
                    <a:pt x="114" y="831"/>
                    <a:pt x="177" y="461"/>
                    <a:pt x="264" y="79"/>
                  </a:cubicBezTo>
                  <a:cubicBezTo>
                    <a:pt x="274" y="31"/>
                    <a:pt x="237" y="1"/>
                    <a:pt x="2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6535470" y="3410634"/>
              <a:ext cx="9893" cy="60878"/>
            </a:xfrm>
            <a:custGeom>
              <a:rect b="b" l="l" r="r" t="t"/>
              <a:pathLst>
                <a:path extrusionOk="0" h="1323" w="215">
                  <a:moveTo>
                    <a:pt x="117" y="1"/>
                  </a:moveTo>
                  <a:cubicBezTo>
                    <a:pt x="94" y="1"/>
                    <a:pt x="72" y="14"/>
                    <a:pt x="67" y="45"/>
                  </a:cubicBezTo>
                  <a:cubicBezTo>
                    <a:pt x="9" y="419"/>
                    <a:pt x="0" y="901"/>
                    <a:pt x="97" y="1271"/>
                  </a:cubicBezTo>
                  <a:lnTo>
                    <a:pt x="97" y="1271"/>
                  </a:lnTo>
                  <a:cubicBezTo>
                    <a:pt x="97" y="1275"/>
                    <a:pt x="98" y="1278"/>
                    <a:pt x="99" y="1282"/>
                  </a:cubicBezTo>
                  <a:cubicBezTo>
                    <a:pt x="99" y="1282"/>
                    <a:pt x="100" y="1283"/>
                    <a:pt x="100" y="1283"/>
                  </a:cubicBezTo>
                  <a:lnTo>
                    <a:pt x="100" y="1283"/>
                  </a:lnTo>
                  <a:cubicBezTo>
                    <a:pt x="101" y="1287"/>
                    <a:pt x="102" y="1290"/>
                    <a:pt x="103" y="1294"/>
                  </a:cubicBezTo>
                  <a:cubicBezTo>
                    <a:pt x="112" y="1312"/>
                    <a:pt x="133" y="1322"/>
                    <a:pt x="152" y="1322"/>
                  </a:cubicBezTo>
                  <a:cubicBezTo>
                    <a:pt x="173" y="1322"/>
                    <a:pt x="193" y="1310"/>
                    <a:pt x="191" y="1282"/>
                  </a:cubicBezTo>
                  <a:cubicBezTo>
                    <a:pt x="162" y="872"/>
                    <a:pt x="215" y="467"/>
                    <a:pt x="186" y="61"/>
                  </a:cubicBezTo>
                  <a:cubicBezTo>
                    <a:pt x="184" y="24"/>
                    <a:pt x="149" y="1"/>
                    <a:pt x="1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6570349" y="3407137"/>
              <a:ext cx="11596" cy="60142"/>
            </a:xfrm>
            <a:custGeom>
              <a:rect b="b" l="l" r="r" t="t"/>
              <a:pathLst>
                <a:path extrusionOk="0" h="1307" w="252">
                  <a:moveTo>
                    <a:pt x="40" y="1"/>
                  </a:moveTo>
                  <a:cubicBezTo>
                    <a:pt x="21" y="1"/>
                    <a:pt x="1" y="23"/>
                    <a:pt x="1" y="41"/>
                  </a:cubicBezTo>
                  <a:cubicBezTo>
                    <a:pt x="21" y="252"/>
                    <a:pt x="45" y="462"/>
                    <a:pt x="65" y="673"/>
                  </a:cubicBezTo>
                  <a:cubicBezTo>
                    <a:pt x="85" y="868"/>
                    <a:pt x="69" y="1068"/>
                    <a:pt x="109" y="1259"/>
                  </a:cubicBezTo>
                  <a:cubicBezTo>
                    <a:pt x="114" y="1292"/>
                    <a:pt x="138" y="1307"/>
                    <a:pt x="164" y="1307"/>
                  </a:cubicBezTo>
                  <a:cubicBezTo>
                    <a:pt x="198" y="1307"/>
                    <a:pt x="234" y="1283"/>
                    <a:pt x="236" y="1243"/>
                  </a:cubicBezTo>
                  <a:cubicBezTo>
                    <a:pt x="252" y="837"/>
                    <a:pt x="192" y="431"/>
                    <a:pt x="105" y="37"/>
                  </a:cubicBezTo>
                  <a:cubicBezTo>
                    <a:pt x="101" y="17"/>
                    <a:pt x="77" y="1"/>
                    <a:pt x="57" y="1"/>
                  </a:cubicBezTo>
                  <a:lnTo>
                    <a:pt x="45" y="1"/>
                  </a:lnTo>
                  <a:cubicBezTo>
                    <a:pt x="43" y="1"/>
                    <a:pt x="42" y="1"/>
                    <a:pt x="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6603848" y="3405297"/>
              <a:ext cx="13804" cy="73808"/>
            </a:xfrm>
            <a:custGeom>
              <a:rect b="b" l="l" r="r" t="t"/>
              <a:pathLst>
                <a:path extrusionOk="0" h="1604" w="300">
                  <a:moveTo>
                    <a:pt x="69" y="1"/>
                  </a:moveTo>
                  <a:cubicBezTo>
                    <a:pt x="34" y="1"/>
                    <a:pt x="0" y="30"/>
                    <a:pt x="9" y="77"/>
                  </a:cubicBezTo>
                  <a:cubicBezTo>
                    <a:pt x="96" y="567"/>
                    <a:pt x="89" y="1081"/>
                    <a:pt x="194" y="1563"/>
                  </a:cubicBezTo>
                  <a:lnTo>
                    <a:pt x="194" y="1563"/>
                  </a:lnTo>
                  <a:cubicBezTo>
                    <a:pt x="194" y="1564"/>
                    <a:pt x="193" y="1565"/>
                    <a:pt x="192" y="1565"/>
                  </a:cubicBezTo>
                  <a:lnTo>
                    <a:pt x="195" y="1565"/>
                  </a:lnTo>
                  <a:cubicBezTo>
                    <a:pt x="195" y="1568"/>
                    <a:pt x="196" y="1570"/>
                    <a:pt x="196" y="1573"/>
                  </a:cubicBezTo>
                  <a:cubicBezTo>
                    <a:pt x="200" y="1594"/>
                    <a:pt x="218" y="1604"/>
                    <a:pt x="236" y="1604"/>
                  </a:cubicBezTo>
                  <a:cubicBezTo>
                    <a:pt x="258" y="1604"/>
                    <a:pt x="280" y="1589"/>
                    <a:pt x="275" y="1565"/>
                  </a:cubicBezTo>
                  <a:cubicBezTo>
                    <a:pt x="275" y="1088"/>
                    <a:pt x="299" y="499"/>
                    <a:pt x="128" y="45"/>
                  </a:cubicBezTo>
                  <a:cubicBezTo>
                    <a:pt x="117" y="14"/>
                    <a:pt x="93" y="1"/>
                    <a:pt x="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6623819" y="3399131"/>
              <a:ext cx="20385" cy="52733"/>
            </a:xfrm>
            <a:custGeom>
              <a:rect b="b" l="l" r="r" t="t"/>
              <a:pathLst>
                <a:path extrusionOk="0" h="1146" w="443">
                  <a:moveTo>
                    <a:pt x="64" y="1"/>
                  </a:moveTo>
                  <a:cubicBezTo>
                    <a:pt x="33" y="1"/>
                    <a:pt x="0" y="27"/>
                    <a:pt x="13" y="63"/>
                  </a:cubicBezTo>
                  <a:cubicBezTo>
                    <a:pt x="76" y="239"/>
                    <a:pt x="144" y="414"/>
                    <a:pt x="196" y="593"/>
                  </a:cubicBezTo>
                  <a:cubicBezTo>
                    <a:pt x="244" y="764"/>
                    <a:pt x="267" y="943"/>
                    <a:pt x="331" y="1106"/>
                  </a:cubicBezTo>
                  <a:cubicBezTo>
                    <a:pt x="341" y="1132"/>
                    <a:pt x="367" y="1145"/>
                    <a:pt x="391" y="1145"/>
                  </a:cubicBezTo>
                  <a:cubicBezTo>
                    <a:pt x="418" y="1145"/>
                    <a:pt x="443" y="1128"/>
                    <a:pt x="438" y="1095"/>
                  </a:cubicBezTo>
                  <a:cubicBezTo>
                    <a:pt x="411" y="724"/>
                    <a:pt x="271" y="350"/>
                    <a:pt x="104" y="24"/>
                  </a:cubicBezTo>
                  <a:cubicBezTo>
                    <a:pt x="96" y="8"/>
                    <a:pt x="80" y="1"/>
                    <a:pt x="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6651473" y="3389836"/>
              <a:ext cx="24388" cy="51123"/>
            </a:xfrm>
            <a:custGeom>
              <a:rect b="b" l="l" r="r" t="t"/>
              <a:pathLst>
                <a:path extrusionOk="0" h="1111" w="530">
                  <a:moveTo>
                    <a:pt x="64" y="1"/>
                  </a:moveTo>
                  <a:cubicBezTo>
                    <a:pt x="55" y="1"/>
                    <a:pt x="46" y="3"/>
                    <a:pt x="38" y="7"/>
                  </a:cubicBezTo>
                  <a:lnTo>
                    <a:pt x="38" y="7"/>
                  </a:lnTo>
                  <a:cubicBezTo>
                    <a:pt x="17" y="16"/>
                    <a:pt x="1" y="43"/>
                    <a:pt x="9" y="67"/>
                  </a:cubicBezTo>
                  <a:cubicBezTo>
                    <a:pt x="13" y="79"/>
                    <a:pt x="17" y="91"/>
                    <a:pt x="28" y="103"/>
                  </a:cubicBezTo>
                  <a:cubicBezTo>
                    <a:pt x="30" y="105"/>
                    <a:pt x="33" y="107"/>
                    <a:pt x="35" y="109"/>
                  </a:cubicBezTo>
                  <a:lnTo>
                    <a:pt x="35" y="109"/>
                  </a:lnTo>
                  <a:cubicBezTo>
                    <a:pt x="135" y="254"/>
                    <a:pt x="228" y="391"/>
                    <a:pt x="287" y="564"/>
                  </a:cubicBezTo>
                  <a:cubicBezTo>
                    <a:pt x="343" y="728"/>
                    <a:pt x="375" y="899"/>
                    <a:pt x="419" y="1070"/>
                  </a:cubicBezTo>
                  <a:cubicBezTo>
                    <a:pt x="426" y="1098"/>
                    <a:pt x="448" y="1110"/>
                    <a:pt x="470" y="1110"/>
                  </a:cubicBezTo>
                  <a:cubicBezTo>
                    <a:pt x="499" y="1110"/>
                    <a:pt x="530" y="1089"/>
                    <a:pt x="530" y="1053"/>
                  </a:cubicBezTo>
                  <a:cubicBezTo>
                    <a:pt x="526" y="667"/>
                    <a:pt x="339" y="326"/>
                    <a:pt x="112" y="27"/>
                  </a:cubicBezTo>
                  <a:cubicBezTo>
                    <a:pt x="101" y="9"/>
                    <a:pt x="82" y="1"/>
                    <a:pt x="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" name="Google Shape;204;p13"/>
          <p:cNvGrpSpPr/>
          <p:nvPr/>
        </p:nvGrpSpPr>
        <p:grpSpPr>
          <a:xfrm rot="995303">
            <a:off x="7570037" y="463275"/>
            <a:ext cx="772938" cy="1199111"/>
            <a:chOff x="8092237" y="2620707"/>
            <a:chExt cx="772923" cy="1199087"/>
          </a:xfrm>
        </p:grpSpPr>
        <p:sp>
          <p:nvSpPr>
            <p:cNvPr id="205" name="Google Shape;205;p13"/>
            <p:cNvSpPr/>
            <p:nvPr/>
          </p:nvSpPr>
          <p:spPr>
            <a:xfrm>
              <a:off x="8092237" y="2620707"/>
              <a:ext cx="772923" cy="1199087"/>
            </a:xfrm>
            <a:custGeom>
              <a:rect b="b" l="l" r="r" t="t"/>
              <a:pathLst>
                <a:path extrusionOk="0" h="23625" w="15227">
                  <a:moveTo>
                    <a:pt x="7596" y="0"/>
                  </a:moveTo>
                  <a:cubicBezTo>
                    <a:pt x="6669" y="0"/>
                    <a:pt x="5923" y="230"/>
                    <a:pt x="5350" y="514"/>
                  </a:cubicBezTo>
                  <a:cubicBezTo>
                    <a:pt x="5260" y="431"/>
                    <a:pt x="5154" y="355"/>
                    <a:pt x="5033" y="290"/>
                  </a:cubicBezTo>
                  <a:cubicBezTo>
                    <a:pt x="4810" y="168"/>
                    <a:pt x="4566" y="107"/>
                    <a:pt x="4321" y="107"/>
                  </a:cubicBezTo>
                  <a:cubicBezTo>
                    <a:pt x="4053" y="107"/>
                    <a:pt x="3785" y="180"/>
                    <a:pt x="3541" y="324"/>
                  </a:cubicBezTo>
                  <a:cubicBezTo>
                    <a:pt x="3293" y="472"/>
                    <a:pt x="3094" y="675"/>
                    <a:pt x="2956" y="920"/>
                  </a:cubicBezTo>
                  <a:cubicBezTo>
                    <a:pt x="2788" y="1044"/>
                    <a:pt x="2646" y="1206"/>
                    <a:pt x="2543" y="1398"/>
                  </a:cubicBezTo>
                  <a:cubicBezTo>
                    <a:pt x="2463" y="1547"/>
                    <a:pt x="2387" y="1746"/>
                    <a:pt x="2363" y="1988"/>
                  </a:cubicBezTo>
                  <a:cubicBezTo>
                    <a:pt x="1988" y="2188"/>
                    <a:pt x="1651" y="2452"/>
                    <a:pt x="1365" y="2783"/>
                  </a:cubicBezTo>
                  <a:cubicBezTo>
                    <a:pt x="779" y="3455"/>
                    <a:pt x="438" y="4351"/>
                    <a:pt x="400" y="5298"/>
                  </a:cubicBezTo>
                  <a:cubicBezTo>
                    <a:pt x="379" y="5897"/>
                    <a:pt x="507" y="6535"/>
                    <a:pt x="783" y="7196"/>
                  </a:cubicBezTo>
                  <a:cubicBezTo>
                    <a:pt x="300" y="7692"/>
                    <a:pt x="1" y="8378"/>
                    <a:pt x="4" y="9136"/>
                  </a:cubicBezTo>
                  <a:cubicBezTo>
                    <a:pt x="7" y="9856"/>
                    <a:pt x="279" y="10534"/>
                    <a:pt x="772" y="11044"/>
                  </a:cubicBezTo>
                  <a:cubicBezTo>
                    <a:pt x="1017" y="11303"/>
                    <a:pt x="1306" y="11502"/>
                    <a:pt x="1627" y="11643"/>
                  </a:cubicBezTo>
                  <a:cubicBezTo>
                    <a:pt x="1823" y="11726"/>
                    <a:pt x="2023" y="11788"/>
                    <a:pt x="2229" y="11823"/>
                  </a:cubicBezTo>
                  <a:cubicBezTo>
                    <a:pt x="2777" y="12918"/>
                    <a:pt x="3607" y="13834"/>
                    <a:pt x="4624" y="14444"/>
                  </a:cubicBezTo>
                  <a:cubicBezTo>
                    <a:pt x="4376" y="14575"/>
                    <a:pt x="4186" y="14709"/>
                    <a:pt x="4034" y="14858"/>
                  </a:cubicBezTo>
                  <a:cubicBezTo>
                    <a:pt x="3565" y="15019"/>
                    <a:pt x="3160" y="15219"/>
                    <a:pt x="2818" y="15453"/>
                  </a:cubicBezTo>
                  <a:cubicBezTo>
                    <a:pt x="1933" y="16060"/>
                    <a:pt x="1643" y="16804"/>
                    <a:pt x="1557" y="17321"/>
                  </a:cubicBezTo>
                  <a:cubicBezTo>
                    <a:pt x="1547" y="17379"/>
                    <a:pt x="1537" y="17445"/>
                    <a:pt x="1527" y="17510"/>
                  </a:cubicBezTo>
                  <a:lnTo>
                    <a:pt x="1523" y="17541"/>
                  </a:lnTo>
                  <a:cubicBezTo>
                    <a:pt x="1499" y="17675"/>
                    <a:pt x="1478" y="17809"/>
                    <a:pt x="1454" y="17954"/>
                  </a:cubicBezTo>
                  <a:cubicBezTo>
                    <a:pt x="1413" y="18213"/>
                    <a:pt x="1371" y="18471"/>
                    <a:pt x="1333" y="18715"/>
                  </a:cubicBezTo>
                  <a:cubicBezTo>
                    <a:pt x="1299" y="18943"/>
                    <a:pt x="1261" y="19178"/>
                    <a:pt x="1227" y="19412"/>
                  </a:cubicBezTo>
                  <a:cubicBezTo>
                    <a:pt x="1209" y="19522"/>
                    <a:pt x="1193" y="19632"/>
                    <a:pt x="1175" y="19736"/>
                  </a:cubicBezTo>
                  <a:cubicBezTo>
                    <a:pt x="1075" y="20386"/>
                    <a:pt x="1003" y="20882"/>
                    <a:pt x="1003" y="20886"/>
                  </a:cubicBezTo>
                  <a:lnTo>
                    <a:pt x="848" y="21916"/>
                  </a:lnTo>
                  <a:lnTo>
                    <a:pt x="1795" y="22343"/>
                  </a:lnTo>
                  <a:cubicBezTo>
                    <a:pt x="1847" y="22367"/>
                    <a:pt x="2263" y="22553"/>
                    <a:pt x="2953" y="22774"/>
                  </a:cubicBezTo>
                  <a:cubicBezTo>
                    <a:pt x="3149" y="22911"/>
                    <a:pt x="3376" y="23001"/>
                    <a:pt x="3618" y="23029"/>
                  </a:cubicBezTo>
                  <a:cubicBezTo>
                    <a:pt x="3670" y="23035"/>
                    <a:pt x="3721" y="23037"/>
                    <a:pt x="3772" y="23037"/>
                  </a:cubicBezTo>
                  <a:cubicBezTo>
                    <a:pt x="3802" y="23037"/>
                    <a:pt x="3832" y="23036"/>
                    <a:pt x="3862" y="23035"/>
                  </a:cubicBezTo>
                  <a:cubicBezTo>
                    <a:pt x="4434" y="23183"/>
                    <a:pt x="5016" y="23301"/>
                    <a:pt x="5595" y="23387"/>
                  </a:cubicBezTo>
                  <a:lnTo>
                    <a:pt x="5595" y="23435"/>
                  </a:lnTo>
                  <a:lnTo>
                    <a:pt x="6831" y="23521"/>
                  </a:lnTo>
                  <a:lnTo>
                    <a:pt x="6842" y="23521"/>
                  </a:lnTo>
                  <a:lnTo>
                    <a:pt x="6987" y="23531"/>
                  </a:lnTo>
                  <a:lnTo>
                    <a:pt x="6983" y="23607"/>
                  </a:lnTo>
                  <a:lnTo>
                    <a:pt x="7651" y="23576"/>
                  </a:lnTo>
                  <a:lnTo>
                    <a:pt x="8361" y="23625"/>
                  </a:lnTo>
                  <a:lnTo>
                    <a:pt x="8357" y="23545"/>
                  </a:lnTo>
                  <a:lnTo>
                    <a:pt x="8475" y="23542"/>
                  </a:lnTo>
                  <a:lnTo>
                    <a:pt x="8481" y="23542"/>
                  </a:lnTo>
                  <a:lnTo>
                    <a:pt x="9745" y="23487"/>
                  </a:lnTo>
                  <a:lnTo>
                    <a:pt x="9750" y="23425"/>
                  </a:lnTo>
                  <a:cubicBezTo>
                    <a:pt x="10397" y="23335"/>
                    <a:pt x="11031" y="23197"/>
                    <a:pt x="11637" y="23011"/>
                  </a:cubicBezTo>
                  <a:cubicBezTo>
                    <a:pt x="11754" y="22991"/>
                    <a:pt x="11868" y="22953"/>
                    <a:pt x="11978" y="22905"/>
                  </a:cubicBezTo>
                  <a:cubicBezTo>
                    <a:pt x="12488" y="22733"/>
                    <a:pt x="12990" y="22526"/>
                    <a:pt x="13466" y="22288"/>
                  </a:cubicBezTo>
                  <a:lnTo>
                    <a:pt x="14359" y="21840"/>
                  </a:lnTo>
                  <a:lnTo>
                    <a:pt x="13669" y="17131"/>
                  </a:lnTo>
                  <a:lnTo>
                    <a:pt x="13618" y="16990"/>
                  </a:lnTo>
                  <a:cubicBezTo>
                    <a:pt x="13563" y="16849"/>
                    <a:pt x="13253" y="16114"/>
                    <a:pt x="12446" y="15461"/>
                  </a:cubicBezTo>
                  <a:cubicBezTo>
                    <a:pt x="12212" y="15271"/>
                    <a:pt x="11957" y="15109"/>
                    <a:pt x="11682" y="14968"/>
                  </a:cubicBezTo>
                  <a:cubicBezTo>
                    <a:pt x="11634" y="14899"/>
                    <a:pt x="11582" y="14840"/>
                    <a:pt x="11534" y="14788"/>
                  </a:cubicBezTo>
                  <a:cubicBezTo>
                    <a:pt x="11354" y="14606"/>
                    <a:pt x="11127" y="14451"/>
                    <a:pt x="10786" y="14286"/>
                  </a:cubicBezTo>
                  <a:cubicBezTo>
                    <a:pt x="11688" y="13680"/>
                    <a:pt x="12432" y="12825"/>
                    <a:pt x="12936" y="11802"/>
                  </a:cubicBezTo>
                  <a:cubicBezTo>
                    <a:pt x="13170" y="11767"/>
                    <a:pt x="13397" y="11699"/>
                    <a:pt x="13618" y="11602"/>
                  </a:cubicBezTo>
                  <a:cubicBezTo>
                    <a:pt x="13935" y="11457"/>
                    <a:pt x="14221" y="11257"/>
                    <a:pt x="14465" y="10999"/>
                  </a:cubicBezTo>
                  <a:cubicBezTo>
                    <a:pt x="14958" y="10483"/>
                    <a:pt x="15227" y="9804"/>
                    <a:pt x="15223" y="9084"/>
                  </a:cubicBezTo>
                  <a:cubicBezTo>
                    <a:pt x="15219" y="8364"/>
                    <a:pt x="14941" y="7686"/>
                    <a:pt x="14465" y="7186"/>
                  </a:cubicBezTo>
                  <a:cubicBezTo>
                    <a:pt x="14483" y="6996"/>
                    <a:pt x="14507" y="6769"/>
                    <a:pt x="14537" y="6521"/>
                  </a:cubicBezTo>
                  <a:cubicBezTo>
                    <a:pt x="14634" y="5773"/>
                    <a:pt x="14727" y="5405"/>
                    <a:pt x="14761" y="5305"/>
                  </a:cubicBezTo>
                  <a:cubicBezTo>
                    <a:pt x="15037" y="4771"/>
                    <a:pt x="15109" y="4185"/>
                    <a:pt x="14965" y="3607"/>
                  </a:cubicBezTo>
                  <a:cubicBezTo>
                    <a:pt x="14947" y="3538"/>
                    <a:pt x="14930" y="3476"/>
                    <a:pt x="14909" y="3414"/>
                  </a:cubicBezTo>
                  <a:cubicBezTo>
                    <a:pt x="14913" y="3035"/>
                    <a:pt x="14803" y="2732"/>
                    <a:pt x="14685" y="2519"/>
                  </a:cubicBezTo>
                  <a:cubicBezTo>
                    <a:pt x="14637" y="2425"/>
                    <a:pt x="14579" y="2339"/>
                    <a:pt x="14517" y="2260"/>
                  </a:cubicBezTo>
                  <a:cubicBezTo>
                    <a:pt x="14565" y="1581"/>
                    <a:pt x="14321" y="1130"/>
                    <a:pt x="14097" y="868"/>
                  </a:cubicBezTo>
                  <a:cubicBezTo>
                    <a:pt x="13921" y="661"/>
                    <a:pt x="13482" y="259"/>
                    <a:pt x="12729" y="259"/>
                  </a:cubicBezTo>
                  <a:cubicBezTo>
                    <a:pt x="12519" y="259"/>
                    <a:pt x="12285" y="290"/>
                    <a:pt x="12026" y="365"/>
                  </a:cubicBezTo>
                  <a:cubicBezTo>
                    <a:pt x="11866" y="411"/>
                    <a:pt x="11702" y="434"/>
                    <a:pt x="11492" y="434"/>
                  </a:cubicBezTo>
                  <a:cubicBezTo>
                    <a:pt x="11122" y="434"/>
                    <a:pt x="10607" y="365"/>
                    <a:pt x="9712" y="238"/>
                  </a:cubicBezTo>
                  <a:cubicBezTo>
                    <a:pt x="9325" y="183"/>
                    <a:pt x="8885" y="121"/>
                    <a:pt x="8368" y="52"/>
                  </a:cubicBezTo>
                  <a:cubicBezTo>
                    <a:pt x="8098" y="16"/>
                    <a:pt x="7841" y="0"/>
                    <a:pt x="75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8202328" y="3441418"/>
              <a:ext cx="557334" cy="338532"/>
            </a:xfrm>
            <a:custGeom>
              <a:rect b="b" l="l" r="r" t="t"/>
              <a:pathLst>
                <a:path extrusionOk="0" h="7357" w="12112">
                  <a:moveTo>
                    <a:pt x="8209" y="0"/>
                  </a:moveTo>
                  <a:lnTo>
                    <a:pt x="4202" y="36"/>
                  </a:lnTo>
                  <a:cubicBezTo>
                    <a:pt x="4202" y="36"/>
                    <a:pt x="3931" y="56"/>
                    <a:pt x="3541" y="128"/>
                  </a:cubicBezTo>
                  <a:cubicBezTo>
                    <a:pt x="3402" y="152"/>
                    <a:pt x="3251" y="183"/>
                    <a:pt x="3091" y="224"/>
                  </a:cubicBezTo>
                  <a:cubicBezTo>
                    <a:pt x="2555" y="351"/>
                    <a:pt x="1918" y="562"/>
                    <a:pt x="1424" y="900"/>
                  </a:cubicBezTo>
                  <a:cubicBezTo>
                    <a:pt x="1027" y="1178"/>
                    <a:pt x="720" y="1537"/>
                    <a:pt x="641" y="2009"/>
                  </a:cubicBezTo>
                  <a:cubicBezTo>
                    <a:pt x="625" y="2089"/>
                    <a:pt x="612" y="2176"/>
                    <a:pt x="597" y="2264"/>
                  </a:cubicBezTo>
                  <a:cubicBezTo>
                    <a:pt x="573" y="2411"/>
                    <a:pt x="549" y="2567"/>
                    <a:pt x="522" y="2730"/>
                  </a:cubicBezTo>
                  <a:cubicBezTo>
                    <a:pt x="478" y="3012"/>
                    <a:pt x="430" y="3311"/>
                    <a:pt x="382" y="3605"/>
                  </a:cubicBezTo>
                  <a:cubicBezTo>
                    <a:pt x="342" y="3876"/>
                    <a:pt x="298" y="4146"/>
                    <a:pt x="259" y="4405"/>
                  </a:cubicBezTo>
                  <a:cubicBezTo>
                    <a:pt x="239" y="4532"/>
                    <a:pt x="219" y="4655"/>
                    <a:pt x="203" y="4775"/>
                  </a:cubicBezTo>
                  <a:cubicBezTo>
                    <a:pt x="87" y="5535"/>
                    <a:pt x="0" y="6100"/>
                    <a:pt x="0" y="6100"/>
                  </a:cubicBezTo>
                  <a:cubicBezTo>
                    <a:pt x="0" y="6100"/>
                    <a:pt x="2236" y="7114"/>
                    <a:pt x="5272" y="7321"/>
                  </a:cubicBezTo>
                  <a:cubicBezTo>
                    <a:pt x="5615" y="7343"/>
                    <a:pt x="5969" y="7357"/>
                    <a:pt x="6331" y="7357"/>
                  </a:cubicBezTo>
                  <a:cubicBezTo>
                    <a:pt x="6548" y="7357"/>
                    <a:pt x="6769" y="7352"/>
                    <a:pt x="6991" y="7341"/>
                  </a:cubicBezTo>
                  <a:cubicBezTo>
                    <a:pt x="8081" y="7294"/>
                    <a:pt x="9227" y="7123"/>
                    <a:pt x="10385" y="6756"/>
                  </a:cubicBezTo>
                  <a:cubicBezTo>
                    <a:pt x="10392" y="6758"/>
                    <a:pt x="10399" y="6759"/>
                    <a:pt x="10406" y="6759"/>
                  </a:cubicBezTo>
                  <a:cubicBezTo>
                    <a:pt x="10428" y="6759"/>
                    <a:pt x="10449" y="6750"/>
                    <a:pt x="10464" y="6732"/>
                  </a:cubicBezTo>
                  <a:cubicBezTo>
                    <a:pt x="11013" y="6554"/>
                    <a:pt x="11566" y="6335"/>
                    <a:pt x="12111" y="6060"/>
                  </a:cubicBezTo>
                  <a:lnTo>
                    <a:pt x="11841" y="4198"/>
                  </a:lnTo>
                  <a:lnTo>
                    <a:pt x="11841" y="4194"/>
                  </a:lnTo>
                  <a:lnTo>
                    <a:pt x="11682" y="3107"/>
                  </a:lnTo>
                  <a:lnTo>
                    <a:pt x="11602" y="2578"/>
                  </a:lnTo>
                  <a:lnTo>
                    <a:pt x="11538" y="2129"/>
                  </a:lnTo>
                  <a:lnTo>
                    <a:pt x="11511" y="1930"/>
                  </a:lnTo>
                  <a:cubicBezTo>
                    <a:pt x="11511" y="1930"/>
                    <a:pt x="11292" y="1361"/>
                    <a:pt x="10648" y="836"/>
                  </a:cubicBezTo>
                  <a:cubicBezTo>
                    <a:pt x="10301" y="558"/>
                    <a:pt x="9827" y="299"/>
                    <a:pt x="9203" y="143"/>
                  </a:cubicBezTo>
                  <a:cubicBezTo>
                    <a:pt x="9087" y="116"/>
                    <a:pt x="8973" y="88"/>
                    <a:pt x="8848" y="68"/>
                  </a:cubicBezTo>
                  <a:cubicBezTo>
                    <a:pt x="8646" y="36"/>
                    <a:pt x="8435" y="9"/>
                    <a:pt x="8209" y="0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8168599" y="3062026"/>
              <a:ext cx="64467" cy="29864"/>
            </a:xfrm>
            <a:custGeom>
              <a:rect b="b" l="l" r="r" t="t"/>
              <a:pathLst>
                <a:path extrusionOk="0" h="649" w="1401">
                  <a:moveTo>
                    <a:pt x="691" y="0"/>
                  </a:moveTo>
                  <a:cubicBezTo>
                    <a:pt x="523" y="0"/>
                    <a:pt x="350" y="83"/>
                    <a:pt x="223" y="176"/>
                  </a:cubicBezTo>
                  <a:cubicBezTo>
                    <a:pt x="188" y="204"/>
                    <a:pt x="11" y="495"/>
                    <a:pt x="44" y="495"/>
                  </a:cubicBezTo>
                  <a:cubicBezTo>
                    <a:pt x="44" y="495"/>
                    <a:pt x="44" y="495"/>
                    <a:pt x="45" y="495"/>
                  </a:cubicBezTo>
                  <a:lnTo>
                    <a:pt x="45" y="495"/>
                  </a:lnTo>
                  <a:cubicBezTo>
                    <a:pt x="1" y="499"/>
                    <a:pt x="1" y="574"/>
                    <a:pt x="45" y="578"/>
                  </a:cubicBezTo>
                  <a:cubicBezTo>
                    <a:pt x="49" y="578"/>
                    <a:pt x="52" y="578"/>
                    <a:pt x="56" y="582"/>
                  </a:cubicBezTo>
                  <a:cubicBezTo>
                    <a:pt x="76" y="582"/>
                    <a:pt x="93" y="578"/>
                    <a:pt x="109" y="558"/>
                  </a:cubicBezTo>
                  <a:cubicBezTo>
                    <a:pt x="236" y="383"/>
                    <a:pt x="367" y="275"/>
                    <a:pt x="582" y="216"/>
                  </a:cubicBezTo>
                  <a:cubicBezTo>
                    <a:pt x="628" y="204"/>
                    <a:pt x="672" y="198"/>
                    <a:pt x="714" y="198"/>
                  </a:cubicBezTo>
                  <a:cubicBezTo>
                    <a:pt x="963" y="198"/>
                    <a:pt x="1124" y="406"/>
                    <a:pt x="1250" y="614"/>
                  </a:cubicBezTo>
                  <a:cubicBezTo>
                    <a:pt x="1266" y="638"/>
                    <a:pt x="1293" y="649"/>
                    <a:pt x="1319" y="649"/>
                  </a:cubicBezTo>
                  <a:cubicBezTo>
                    <a:pt x="1360" y="649"/>
                    <a:pt x="1400" y="622"/>
                    <a:pt x="1398" y="574"/>
                  </a:cubicBezTo>
                  <a:cubicBezTo>
                    <a:pt x="1378" y="236"/>
                    <a:pt x="1035" y="21"/>
                    <a:pt x="725" y="1"/>
                  </a:cubicBezTo>
                  <a:cubicBezTo>
                    <a:pt x="713" y="1"/>
                    <a:pt x="702" y="0"/>
                    <a:pt x="6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8191192" y="3086736"/>
              <a:ext cx="42104" cy="19878"/>
            </a:xfrm>
            <a:custGeom>
              <a:rect b="b" l="l" r="r" t="t"/>
              <a:pathLst>
                <a:path extrusionOk="0" h="432" w="915">
                  <a:moveTo>
                    <a:pt x="666" y="0"/>
                  </a:moveTo>
                  <a:cubicBezTo>
                    <a:pt x="562" y="0"/>
                    <a:pt x="462" y="6"/>
                    <a:pt x="362" y="49"/>
                  </a:cubicBezTo>
                  <a:cubicBezTo>
                    <a:pt x="281" y="85"/>
                    <a:pt x="206" y="149"/>
                    <a:pt x="143" y="204"/>
                  </a:cubicBezTo>
                  <a:cubicBezTo>
                    <a:pt x="83" y="252"/>
                    <a:pt x="79" y="316"/>
                    <a:pt x="27" y="364"/>
                  </a:cubicBezTo>
                  <a:cubicBezTo>
                    <a:pt x="0" y="393"/>
                    <a:pt x="27" y="432"/>
                    <a:pt x="59" y="432"/>
                  </a:cubicBezTo>
                  <a:cubicBezTo>
                    <a:pt x="66" y="432"/>
                    <a:pt x="72" y="430"/>
                    <a:pt x="79" y="427"/>
                  </a:cubicBezTo>
                  <a:cubicBezTo>
                    <a:pt x="182" y="379"/>
                    <a:pt x="286" y="316"/>
                    <a:pt x="382" y="252"/>
                  </a:cubicBezTo>
                  <a:cubicBezTo>
                    <a:pt x="459" y="203"/>
                    <a:pt x="543" y="193"/>
                    <a:pt x="630" y="193"/>
                  </a:cubicBezTo>
                  <a:cubicBezTo>
                    <a:pt x="682" y="193"/>
                    <a:pt x="735" y="197"/>
                    <a:pt x="788" y="197"/>
                  </a:cubicBezTo>
                  <a:cubicBezTo>
                    <a:pt x="915" y="197"/>
                    <a:pt x="915" y="1"/>
                    <a:pt x="788" y="1"/>
                  </a:cubicBezTo>
                  <a:cubicBezTo>
                    <a:pt x="746" y="1"/>
                    <a:pt x="706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8724687" y="3060002"/>
              <a:ext cx="64467" cy="30232"/>
            </a:xfrm>
            <a:custGeom>
              <a:rect b="b" l="l" r="r" t="t"/>
              <a:pathLst>
                <a:path extrusionOk="0" h="657" w="1401">
                  <a:moveTo>
                    <a:pt x="651" y="1"/>
                  </a:moveTo>
                  <a:cubicBezTo>
                    <a:pt x="348" y="1"/>
                    <a:pt x="23" y="285"/>
                    <a:pt x="3" y="582"/>
                  </a:cubicBezTo>
                  <a:cubicBezTo>
                    <a:pt x="1" y="630"/>
                    <a:pt x="40" y="656"/>
                    <a:pt x="80" y="656"/>
                  </a:cubicBezTo>
                  <a:cubicBezTo>
                    <a:pt x="107" y="656"/>
                    <a:pt x="135" y="644"/>
                    <a:pt x="151" y="618"/>
                  </a:cubicBezTo>
                  <a:cubicBezTo>
                    <a:pt x="278" y="411"/>
                    <a:pt x="405" y="224"/>
                    <a:pt x="676" y="205"/>
                  </a:cubicBezTo>
                  <a:cubicBezTo>
                    <a:pt x="692" y="203"/>
                    <a:pt x="707" y="203"/>
                    <a:pt x="723" y="203"/>
                  </a:cubicBezTo>
                  <a:cubicBezTo>
                    <a:pt x="964" y="203"/>
                    <a:pt x="1162" y="375"/>
                    <a:pt x="1297" y="558"/>
                  </a:cubicBezTo>
                  <a:cubicBezTo>
                    <a:pt x="1306" y="574"/>
                    <a:pt x="1318" y="580"/>
                    <a:pt x="1334" y="580"/>
                  </a:cubicBezTo>
                  <a:cubicBezTo>
                    <a:pt x="1338" y="580"/>
                    <a:pt x="1343" y="579"/>
                    <a:pt x="1349" y="578"/>
                  </a:cubicBezTo>
                  <a:lnTo>
                    <a:pt x="1356" y="578"/>
                  </a:lnTo>
                  <a:cubicBezTo>
                    <a:pt x="1400" y="571"/>
                    <a:pt x="1400" y="499"/>
                    <a:pt x="1356" y="491"/>
                  </a:cubicBezTo>
                  <a:lnTo>
                    <a:pt x="1356" y="491"/>
                  </a:lnTo>
                  <a:cubicBezTo>
                    <a:pt x="1356" y="491"/>
                    <a:pt x="1357" y="491"/>
                    <a:pt x="1357" y="491"/>
                  </a:cubicBezTo>
                  <a:cubicBezTo>
                    <a:pt x="1390" y="491"/>
                    <a:pt x="1213" y="205"/>
                    <a:pt x="1178" y="176"/>
                  </a:cubicBezTo>
                  <a:cubicBezTo>
                    <a:pt x="1026" y="65"/>
                    <a:pt x="863" y="14"/>
                    <a:pt x="676" y="1"/>
                  </a:cubicBezTo>
                  <a:cubicBezTo>
                    <a:pt x="668" y="1"/>
                    <a:pt x="660" y="1"/>
                    <a:pt x="6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8724641" y="3084988"/>
              <a:ext cx="42104" cy="19740"/>
            </a:xfrm>
            <a:custGeom>
              <a:rect b="b" l="l" r="r" t="t"/>
              <a:pathLst>
                <a:path extrusionOk="0" h="429" w="915">
                  <a:moveTo>
                    <a:pt x="293" y="1"/>
                  </a:moveTo>
                  <a:cubicBezTo>
                    <a:pt x="237" y="1"/>
                    <a:pt x="181" y="4"/>
                    <a:pt x="128" y="4"/>
                  </a:cubicBezTo>
                  <a:cubicBezTo>
                    <a:pt x="127" y="4"/>
                    <a:pt x="126" y="4"/>
                    <a:pt x="125" y="4"/>
                  </a:cubicBezTo>
                  <a:cubicBezTo>
                    <a:pt x="0" y="4"/>
                    <a:pt x="2" y="199"/>
                    <a:pt x="128" y="199"/>
                  </a:cubicBezTo>
                  <a:cubicBezTo>
                    <a:pt x="186" y="199"/>
                    <a:pt x="247" y="193"/>
                    <a:pt x="308" y="193"/>
                  </a:cubicBezTo>
                  <a:cubicBezTo>
                    <a:pt x="374" y="193"/>
                    <a:pt x="438" y="199"/>
                    <a:pt x="494" y="226"/>
                  </a:cubicBezTo>
                  <a:cubicBezTo>
                    <a:pt x="613" y="286"/>
                    <a:pt x="716" y="369"/>
                    <a:pt x="836" y="426"/>
                  </a:cubicBezTo>
                  <a:cubicBezTo>
                    <a:pt x="841" y="428"/>
                    <a:pt x="847" y="429"/>
                    <a:pt x="853" y="429"/>
                  </a:cubicBezTo>
                  <a:cubicBezTo>
                    <a:pt x="887" y="429"/>
                    <a:pt x="915" y="392"/>
                    <a:pt x="884" y="362"/>
                  </a:cubicBezTo>
                  <a:cubicBezTo>
                    <a:pt x="848" y="322"/>
                    <a:pt x="840" y="262"/>
                    <a:pt x="800" y="222"/>
                  </a:cubicBezTo>
                  <a:cubicBezTo>
                    <a:pt x="740" y="163"/>
                    <a:pt x="657" y="115"/>
                    <a:pt x="589" y="68"/>
                  </a:cubicBezTo>
                  <a:cubicBezTo>
                    <a:pt x="499" y="11"/>
                    <a:pt x="396" y="1"/>
                    <a:pt x="2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8149963" y="2753405"/>
              <a:ext cx="662754" cy="719214"/>
            </a:xfrm>
            <a:custGeom>
              <a:rect b="b" l="l" r="r" t="t"/>
              <a:pathLst>
                <a:path extrusionOk="0" h="15630" w="14403">
                  <a:moveTo>
                    <a:pt x="7169" y="0"/>
                  </a:moveTo>
                  <a:cubicBezTo>
                    <a:pt x="7157" y="0"/>
                    <a:pt x="7146" y="0"/>
                    <a:pt x="7134" y="0"/>
                  </a:cubicBezTo>
                  <a:cubicBezTo>
                    <a:pt x="3636" y="16"/>
                    <a:pt x="2093" y="2777"/>
                    <a:pt x="1798" y="5693"/>
                  </a:cubicBezTo>
                  <a:cubicBezTo>
                    <a:pt x="1703" y="5674"/>
                    <a:pt x="1603" y="5662"/>
                    <a:pt x="1500" y="5662"/>
                  </a:cubicBezTo>
                  <a:cubicBezTo>
                    <a:pt x="672" y="5666"/>
                    <a:pt x="0" y="6370"/>
                    <a:pt x="4" y="7237"/>
                  </a:cubicBezTo>
                  <a:cubicBezTo>
                    <a:pt x="8" y="8104"/>
                    <a:pt x="681" y="8805"/>
                    <a:pt x="1512" y="8805"/>
                  </a:cubicBezTo>
                  <a:cubicBezTo>
                    <a:pt x="1695" y="8805"/>
                    <a:pt x="1870" y="8769"/>
                    <a:pt x="2029" y="8706"/>
                  </a:cubicBezTo>
                  <a:cubicBezTo>
                    <a:pt x="2514" y="10269"/>
                    <a:pt x="3577" y="11538"/>
                    <a:pt x="4934" y="12211"/>
                  </a:cubicBezTo>
                  <a:cubicBezTo>
                    <a:pt x="5618" y="12553"/>
                    <a:pt x="6286" y="12660"/>
                    <a:pt x="6286" y="12660"/>
                  </a:cubicBezTo>
                  <a:cubicBezTo>
                    <a:pt x="6286" y="12660"/>
                    <a:pt x="6247" y="13556"/>
                    <a:pt x="5857" y="14316"/>
                  </a:cubicBezTo>
                  <a:cubicBezTo>
                    <a:pt x="5726" y="14566"/>
                    <a:pt x="5559" y="14805"/>
                    <a:pt x="5340" y="14988"/>
                  </a:cubicBezTo>
                  <a:cubicBezTo>
                    <a:pt x="5340" y="14988"/>
                    <a:pt x="5858" y="15629"/>
                    <a:pt x="7269" y="15629"/>
                  </a:cubicBezTo>
                  <a:cubicBezTo>
                    <a:pt x="7273" y="15629"/>
                    <a:pt x="7277" y="15629"/>
                    <a:pt x="7281" y="15629"/>
                  </a:cubicBezTo>
                  <a:cubicBezTo>
                    <a:pt x="8702" y="15624"/>
                    <a:pt x="9347" y="14952"/>
                    <a:pt x="9347" y="14952"/>
                  </a:cubicBezTo>
                  <a:cubicBezTo>
                    <a:pt x="9347" y="14952"/>
                    <a:pt x="8837" y="14478"/>
                    <a:pt x="8511" y="13695"/>
                  </a:cubicBezTo>
                  <a:cubicBezTo>
                    <a:pt x="8379" y="13385"/>
                    <a:pt x="8276" y="13022"/>
                    <a:pt x="8244" y="12621"/>
                  </a:cubicBezTo>
                  <a:cubicBezTo>
                    <a:pt x="8244" y="12621"/>
                    <a:pt x="11093" y="12215"/>
                    <a:pt x="12307" y="8638"/>
                  </a:cubicBezTo>
                  <a:cubicBezTo>
                    <a:pt x="12489" y="8721"/>
                    <a:pt x="12689" y="8765"/>
                    <a:pt x="12904" y="8765"/>
                  </a:cubicBezTo>
                  <a:cubicBezTo>
                    <a:pt x="13731" y="8761"/>
                    <a:pt x="14403" y="8057"/>
                    <a:pt x="14399" y="7190"/>
                  </a:cubicBezTo>
                  <a:cubicBezTo>
                    <a:pt x="14395" y="6326"/>
                    <a:pt x="13728" y="5626"/>
                    <a:pt x="12900" y="5626"/>
                  </a:cubicBezTo>
                  <a:cubicBezTo>
                    <a:pt x="12897" y="5626"/>
                    <a:pt x="12894" y="5626"/>
                    <a:pt x="12891" y="5626"/>
                  </a:cubicBezTo>
                  <a:cubicBezTo>
                    <a:pt x="12764" y="5626"/>
                    <a:pt x="12645" y="5642"/>
                    <a:pt x="12526" y="5674"/>
                  </a:cubicBezTo>
                  <a:cubicBezTo>
                    <a:pt x="12299" y="2762"/>
                    <a:pt x="11088" y="0"/>
                    <a:pt x="7169" y="0"/>
                  </a:cubicBezTo>
                  <a:close/>
                </a:path>
              </a:pathLst>
            </a:custGeom>
            <a:solidFill>
              <a:srgbClr val="F9B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8358640" y="3050339"/>
              <a:ext cx="30094" cy="38469"/>
            </a:xfrm>
            <a:custGeom>
              <a:rect b="b" l="l" r="r" t="t"/>
              <a:pathLst>
                <a:path extrusionOk="0" h="836" w="654">
                  <a:moveTo>
                    <a:pt x="327" y="0"/>
                  </a:moveTo>
                  <a:cubicBezTo>
                    <a:pt x="148" y="0"/>
                    <a:pt x="1" y="188"/>
                    <a:pt x="1" y="419"/>
                  </a:cubicBezTo>
                  <a:cubicBezTo>
                    <a:pt x="1" y="649"/>
                    <a:pt x="148" y="836"/>
                    <a:pt x="327" y="836"/>
                  </a:cubicBezTo>
                  <a:cubicBezTo>
                    <a:pt x="506" y="836"/>
                    <a:pt x="653" y="649"/>
                    <a:pt x="653" y="419"/>
                  </a:cubicBezTo>
                  <a:cubicBezTo>
                    <a:pt x="653" y="188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8595018" y="3050339"/>
              <a:ext cx="30094" cy="38469"/>
            </a:xfrm>
            <a:custGeom>
              <a:rect b="b" l="l" r="r" t="t"/>
              <a:pathLst>
                <a:path extrusionOk="0" h="836" w="654">
                  <a:moveTo>
                    <a:pt x="327" y="0"/>
                  </a:moveTo>
                  <a:cubicBezTo>
                    <a:pt x="147" y="0"/>
                    <a:pt x="0" y="188"/>
                    <a:pt x="0" y="419"/>
                  </a:cubicBezTo>
                  <a:cubicBezTo>
                    <a:pt x="0" y="649"/>
                    <a:pt x="147" y="836"/>
                    <a:pt x="327" y="836"/>
                  </a:cubicBezTo>
                  <a:cubicBezTo>
                    <a:pt x="505" y="836"/>
                    <a:pt x="653" y="649"/>
                    <a:pt x="653" y="419"/>
                  </a:cubicBezTo>
                  <a:cubicBezTo>
                    <a:pt x="653" y="188"/>
                    <a:pt x="505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8288698" y="2880222"/>
              <a:ext cx="3175" cy="10860"/>
            </a:xfrm>
            <a:custGeom>
              <a:rect b="b" l="l" r="r" t="t"/>
              <a:pathLst>
                <a:path extrusionOk="0" h="236" w="69">
                  <a:moveTo>
                    <a:pt x="1" y="1"/>
                  </a:moveTo>
                  <a:cubicBezTo>
                    <a:pt x="5" y="54"/>
                    <a:pt x="17" y="137"/>
                    <a:pt x="33" y="236"/>
                  </a:cubicBezTo>
                  <a:cubicBezTo>
                    <a:pt x="48" y="133"/>
                    <a:pt x="61" y="54"/>
                    <a:pt x="68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8288375" y="2877875"/>
              <a:ext cx="368" cy="2393"/>
            </a:xfrm>
            <a:custGeom>
              <a:rect b="b" l="l" r="r" t="t"/>
              <a:pathLst>
                <a:path extrusionOk="0" h="52" w="8">
                  <a:moveTo>
                    <a:pt x="1" y="1"/>
                  </a:moveTo>
                  <a:cubicBezTo>
                    <a:pt x="0" y="1"/>
                    <a:pt x="0" y="15"/>
                    <a:pt x="0" y="48"/>
                  </a:cubicBezTo>
                  <a:cubicBezTo>
                    <a:pt x="4" y="52"/>
                    <a:pt x="4" y="52"/>
                    <a:pt x="8" y="52"/>
                  </a:cubicBezTo>
                  <a:cubicBezTo>
                    <a:pt x="4" y="20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8465578" y="3167860"/>
              <a:ext cx="43806" cy="34465"/>
            </a:xfrm>
            <a:custGeom>
              <a:rect b="b" l="l" r="r" t="t"/>
              <a:pathLst>
                <a:path extrusionOk="0" h="749" w="952">
                  <a:moveTo>
                    <a:pt x="109" y="0"/>
                  </a:moveTo>
                  <a:cubicBezTo>
                    <a:pt x="88" y="0"/>
                    <a:pt x="67" y="14"/>
                    <a:pt x="60" y="37"/>
                  </a:cubicBezTo>
                  <a:cubicBezTo>
                    <a:pt x="0" y="219"/>
                    <a:pt x="148" y="506"/>
                    <a:pt x="287" y="621"/>
                  </a:cubicBezTo>
                  <a:cubicBezTo>
                    <a:pt x="374" y="695"/>
                    <a:pt x="546" y="748"/>
                    <a:pt x="697" y="748"/>
                  </a:cubicBezTo>
                  <a:cubicBezTo>
                    <a:pt x="775" y="748"/>
                    <a:pt x="847" y="734"/>
                    <a:pt x="900" y="702"/>
                  </a:cubicBezTo>
                  <a:cubicBezTo>
                    <a:pt x="947" y="669"/>
                    <a:pt x="951" y="598"/>
                    <a:pt x="900" y="566"/>
                  </a:cubicBezTo>
                  <a:cubicBezTo>
                    <a:pt x="764" y="487"/>
                    <a:pt x="586" y="554"/>
                    <a:pt x="438" y="487"/>
                  </a:cubicBezTo>
                  <a:cubicBezTo>
                    <a:pt x="279" y="410"/>
                    <a:pt x="231" y="168"/>
                    <a:pt x="148" y="25"/>
                  </a:cubicBezTo>
                  <a:cubicBezTo>
                    <a:pt x="140" y="8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8463600" y="2971239"/>
              <a:ext cx="92812" cy="185855"/>
            </a:xfrm>
            <a:custGeom>
              <a:rect b="b" l="l" r="r" t="t"/>
              <a:pathLst>
                <a:path extrusionOk="0" h="4039" w="2017">
                  <a:moveTo>
                    <a:pt x="363" y="1"/>
                  </a:moveTo>
                  <a:cubicBezTo>
                    <a:pt x="349" y="1"/>
                    <a:pt x="335" y="4"/>
                    <a:pt x="322" y="13"/>
                  </a:cubicBezTo>
                  <a:cubicBezTo>
                    <a:pt x="123" y="136"/>
                    <a:pt x="151" y="741"/>
                    <a:pt x="135" y="928"/>
                  </a:cubicBezTo>
                  <a:cubicBezTo>
                    <a:pt x="91" y="1493"/>
                    <a:pt x="0" y="2312"/>
                    <a:pt x="163" y="2858"/>
                  </a:cubicBezTo>
                  <a:cubicBezTo>
                    <a:pt x="227" y="3065"/>
                    <a:pt x="278" y="3311"/>
                    <a:pt x="537" y="3311"/>
                  </a:cubicBezTo>
                  <a:cubicBezTo>
                    <a:pt x="664" y="3311"/>
                    <a:pt x="816" y="3179"/>
                    <a:pt x="903" y="3120"/>
                  </a:cubicBezTo>
                  <a:cubicBezTo>
                    <a:pt x="979" y="3029"/>
                    <a:pt x="1052" y="2984"/>
                    <a:pt x="1121" y="2984"/>
                  </a:cubicBezTo>
                  <a:cubicBezTo>
                    <a:pt x="1232" y="2984"/>
                    <a:pt x="1335" y="3102"/>
                    <a:pt x="1428" y="3335"/>
                  </a:cubicBezTo>
                  <a:cubicBezTo>
                    <a:pt x="1332" y="3578"/>
                    <a:pt x="1185" y="3781"/>
                    <a:pt x="990" y="3943"/>
                  </a:cubicBezTo>
                  <a:cubicBezTo>
                    <a:pt x="954" y="3980"/>
                    <a:pt x="990" y="4039"/>
                    <a:pt x="1033" y="4039"/>
                  </a:cubicBezTo>
                  <a:cubicBezTo>
                    <a:pt x="1041" y="4039"/>
                    <a:pt x="1050" y="4036"/>
                    <a:pt x="1058" y="4031"/>
                  </a:cubicBezTo>
                  <a:cubicBezTo>
                    <a:pt x="1413" y="3789"/>
                    <a:pt x="2017" y="3017"/>
                    <a:pt x="1456" y="2687"/>
                  </a:cubicBezTo>
                  <a:cubicBezTo>
                    <a:pt x="1430" y="2671"/>
                    <a:pt x="1401" y="2664"/>
                    <a:pt x="1369" y="2664"/>
                  </a:cubicBezTo>
                  <a:cubicBezTo>
                    <a:pt x="1145" y="2664"/>
                    <a:pt x="808" y="3011"/>
                    <a:pt x="576" y="3011"/>
                  </a:cubicBezTo>
                  <a:cubicBezTo>
                    <a:pt x="447" y="3011"/>
                    <a:pt x="351" y="2906"/>
                    <a:pt x="322" y="2579"/>
                  </a:cubicBezTo>
                  <a:cubicBezTo>
                    <a:pt x="290" y="2217"/>
                    <a:pt x="311" y="1843"/>
                    <a:pt x="311" y="1481"/>
                  </a:cubicBezTo>
                  <a:cubicBezTo>
                    <a:pt x="311" y="1135"/>
                    <a:pt x="254" y="410"/>
                    <a:pt x="434" y="120"/>
                  </a:cubicBezTo>
                  <a:cubicBezTo>
                    <a:pt x="469" y="65"/>
                    <a:pt x="419" y="1"/>
                    <a:pt x="3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281979" y="2936682"/>
              <a:ext cx="120651" cy="81585"/>
            </a:xfrm>
            <a:custGeom>
              <a:rect b="b" l="l" r="r" t="t"/>
              <a:pathLst>
                <a:path extrusionOk="0" h="1773" w="2622">
                  <a:moveTo>
                    <a:pt x="2202" y="1"/>
                  </a:moveTo>
                  <a:cubicBezTo>
                    <a:pt x="2145" y="1"/>
                    <a:pt x="2077" y="13"/>
                    <a:pt x="1993" y="44"/>
                  </a:cubicBezTo>
                  <a:cubicBezTo>
                    <a:pt x="1158" y="254"/>
                    <a:pt x="36" y="1679"/>
                    <a:pt x="36" y="1679"/>
                  </a:cubicBezTo>
                  <a:cubicBezTo>
                    <a:pt x="1" y="1745"/>
                    <a:pt x="19" y="1773"/>
                    <a:pt x="75" y="1773"/>
                  </a:cubicBezTo>
                  <a:cubicBezTo>
                    <a:pt x="350" y="1773"/>
                    <a:pt x="1531" y="1114"/>
                    <a:pt x="1854" y="1058"/>
                  </a:cubicBezTo>
                  <a:cubicBezTo>
                    <a:pt x="2244" y="986"/>
                    <a:pt x="2319" y="752"/>
                    <a:pt x="2319" y="752"/>
                  </a:cubicBezTo>
                  <a:cubicBezTo>
                    <a:pt x="2622" y="549"/>
                    <a:pt x="2407" y="298"/>
                    <a:pt x="2407" y="298"/>
                  </a:cubicBezTo>
                  <a:cubicBezTo>
                    <a:pt x="2451" y="203"/>
                    <a:pt x="2425" y="1"/>
                    <a:pt x="2202" y="1"/>
                  </a:cubicBezTo>
                  <a:close/>
                </a:path>
              </a:pathLst>
            </a:custGeom>
            <a:solidFill>
              <a:srgbClr val="CD76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8561887" y="2936682"/>
              <a:ext cx="120651" cy="81585"/>
            </a:xfrm>
            <a:custGeom>
              <a:rect b="b" l="l" r="r" t="t"/>
              <a:pathLst>
                <a:path extrusionOk="0" h="1773" w="2622">
                  <a:moveTo>
                    <a:pt x="419" y="1"/>
                  </a:moveTo>
                  <a:cubicBezTo>
                    <a:pt x="195" y="1"/>
                    <a:pt x="170" y="203"/>
                    <a:pt x="211" y="298"/>
                  </a:cubicBezTo>
                  <a:cubicBezTo>
                    <a:pt x="211" y="298"/>
                    <a:pt x="0" y="549"/>
                    <a:pt x="303" y="752"/>
                  </a:cubicBezTo>
                  <a:cubicBezTo>
                    <a:pt x="303" y="752"/>
                    <a:pt x="378" y="986"/>
                    <a:pt x="768" y="1058"/>
                  </a:cubicBezTo>
                  <a:cubicBezTo>
                    <a:pt x="1092" y="1114"/>
                    <a:pt x="2273" y="1773"/>
                    <a:pt x="2547" y="1773"/>
                  </a:cubicBezTo>
                  <a:cubicBezTo>
                    <a:pt x="2603" y="1773"/>
                    <a:pt x="2621" y="1745"/>
                    <a:pt x="2586" y="1679"/>
                  </a:cubicBezTo>
                  <a:cubicBezTo>
                    <a:pt x="2586" y="1679"/>
                    <a:pt x="1464" y="254"/>
                    <a:pt x="629" y="44"/>
                  </a:cubicBezTo>
                  <a:cubicBezTo>
                    <a:pt x="545" y="13"/>
                    <a:pt x="476" y="1"/>
                    <a:pt x="419" y="1"/>
                  </a:cubicBezTo>
                  <a:close/>
                </a:path>
              </a:pathLst>
            </a:custGeom>
            <a:solidFill>
              <a:srgbClr val="CD76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8168783" y="2674536"/>
              <a:ext cx="643428" cy="343824"/>
            </a:xfrm>
            <a:custGeom>
              <a:rect b="b" l="l" r="r" t="t"/>
              <a:pathLst>
                <a:path extrusionOk="0" h="7472" w="13983">
                  <a:moveTo>
                    <a:pt x="6765" y="0"/>
                  </a:moveTo>
                  <a:cubicBezTo>
                    <a:pt x="4399" y="0"/>
                    <a:pt x="3442" y="1714"/>
                    <a:pt x="3442" y="1714"/>
                  </a:cubicBezTo>
                  <a:cubicBezTo>
                    <a:pt x="3442" y="1714"/>
                    <a:pt x="3370" y="123"/>
                    <a:pt x="2991" y="123"/>
                  </a:cubicBezTo>
                  <a:cubicBezTo>
                    <a:pt x="2963" y="123"/>
                    <a:pt x="2933" y="132"/>
                    <a:pt x="2902" y="150"/>
                  </a:cubicBezTo>
                  <a:cubicBezTo>
                    <a:pt x="2441" y="420"/>
                    <a:pt x="3104" y="1706"/>
                    <a:pt x="3108" y="1714"/>
                  </a:cubicBezTo>
                  <a:lnTo>
                    <a:pt x="3108" y="1714"/>
                  </a:lnTo>
                  <a:cubicBezTo>
                    <a:pt x="3104" y="1707"/>
                    <a:pt x="2602" y="736"/>
                    <a:pt x="2394" y="736"/>
                  </a:cubicBezTo>
                  <a:cubicBezTo>
                    <a:pt x="2371" y="736"/>
                    <a:pt x="2351" y="748"/>
                    <a:pt x="2336" y="776"/>
                  </a:cubicBezTo>
                  <a:cubicBezTo>
                    <a:pt x="2189" y="1050"/>
                    <a:pt x="2838" y="1821"/>
                    <a:pt x="2838" y="1821"/>
                  </a:cubicBezTo>
                  <a:cubicBezTo>
                    <a:pt x="2799" y="1820"/>
                    <a:pt x="2761" y="1819"/>
                    <a:pt x="2724" y="1819"/>
                  </a:cubicBezTo>
                  <a:cubicBezTo>
                    <a:pt x="966" y="1819"/>
                    <a:pt x="104" y="3247"/>
                    <a:pt x="52" y="4587"/>
                  </a:cubicBezTo>
                  <a:cubicBezTo>
                    <a:pt x="1" y="5960"/>
                    <a:pt x="1091" y="7376"/>
                    <a:pt x="1091" y="7376"/>
                  </a:cubicBezTo>
                  <a:lnTo>
                    <a:pt x="1394" y="7376"/>
                  </a:lnTo>
                  <a:cubicBezTo>
                    <a:pt x="2320" y="7233"/>
                    <a:pt x="4127" y="3468"/>
                    <a:pt x="4127" y="3468"/>
                  </a:cubicBezTo>
                  <a:cubicBezTo>
                    <a:pt x="4171" y="3485"/>
                    <a:pt x="4211" y="3501"/>
                    <a:pt x="4250" y="3521"/>
                  </a:cubicBezTo>
                  <a:cubicBezTo>
                    <a:pt x="6897" y="4634"/>
                    <a:pt x="8651" y="4889"/>
                    <a:pt x="9705" y="4889"/>
                  </a:cubicBezTo>
                  <a:cubicBezTo>
                    <a:pt x="10597" y="4889"/>
                    <a:pt x="10986" y="4706"/>
                    <a:pt x="10986" y="4706"/>
                  </a:cubicBezTo>
                  <a:cubicBezTo>
                    <a:pt x="10986" y="5832"/>
                    <a:pt x="12208" y="7471"/>
                    <a:pt x="12208" y="7471"/>
                  </a:cubicBezTo>
                  <a:cubicBezTo>
                    <a:pt x="12232" y="7422"/>
                    <a:pt x="12338" y="7406"/>
                    <a:pt x="12468" y="7406"/>
                  </a:cubicBezTo>
                  <a:cubicBezTo>
                    <a:pt x="12728" y="7406"/>
                    <a:pt x="13087" y="7471"/>
                    <a:pt x="13087" y="7471"/>
                  </a:cubicBezTo>
                  <a:cubicBezTo>
                    <a:pt x="13007" y="7431"/>
                    <a:pt x="13270" y="4491"/>
                    <a:pt x="13628" y="3823"/>
                  </a:cubicBezTo>
                  <a:cubicBezTo>
                    <a:pt x="13982" y="3154"/>
                    <a:pt x="13580" y="2594"/>
                    <a:pt x="13580" y="2594"/>
                  </a:cubicBezTo>
                  <a:cubicBezTo>
                    <a:pt x="13652" y="2366"/>
                    <a:pt x="13632" y="2199"/>
                    <a:pt x="13560" y="2072"/>
                  </a:cubicBezTo>
                  <a:cubicBezTo>
                    <a:pt x="13393" y="1758"/>
                    <a:pt x="12936" y="1714"/>
                    <a:pt x="12936" y="1714"/>
                  </a:cubicBezTo>
                  <a:cubicBezTo>
                    <a:pt x="13229" y="1101"/>
                    <a:pt x="13372" y="300"/>
                    <a:pt x="12703" y="300"/>
                  </a:cubicBezTo>
                  <a:cubicBezTo>
                    <a:pt x="12600" y="300"/>
                    <a:pt x="12477" y="319"/>
                    <a:pt x="12331" y="361"/>
                  </a:cubicBezTo>
                  <a:cubicBezTo>
                    <a:pt x="11988" y="459"/>
                    <a:pt x="11662" y="501"/>
                    <a:pt x="11286" y="501"/>
                  </a:cubicBezTo>
                  <a:cubicBezTo>
                    <a:pt x="10471" y="501"/>
                    <a:pt x="9421" y="303"/>
                    <a:pt x="7458" y="47"/>
                  </a:cubicBezTo>
                  <a:cubicBezTo>
                    <a:pt x="7214" y="15"/>
                    <a:pt x="6984" y="0"/>
                    <a:pt x="6765" y="0"/>
                  </a:cubicBezTo>
                  <a:close/>
                </a:path>
              </a:pathLst>
            </a:custGeom>
            <a:solidFill>
              <a:srgbClr val="AD6A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8440132" y="3577254"/>
              <a:ext cx="93595" cy="202696"/>
            </a:xfrm>
            <a:custGeom>
              <a:rect b="b" l="l" r="r" t="t"/>
              <a:pathLst>
                <a:path extrusionOk="0" h="4405" w="2034">
                  <a:moveTo>
                    <a:pt x="0" y="1"/>
                  </a:moveTo>
                  <a:lnTo>
                    <a:pt x="160" y="4369"/>
                  </a:lnTo>
                  <a:cubicBezTo>
                    <a:pt x="503" y="4391"/>
                    <a:pt x="856" y="4405"/>
                    <a:pt x="1218" y="4405"/>
                  </a:cubicBezTo>
                  <a:cubicBezTo>
                    <a:pt x="1436" y="4405"/>
                    <a:pt x="1656" y="4400"/>
                    <a:pt x="1879" y="4389"/>
                  </a:cubicBezTo>
                  <a:lnTo>
                    <a:pt x="2033" y="124"/>
                  </a:lnTo>
                  <a:lnTo>
                    <a:pt x="2033" y="124"/>
                  </a:lnTo>
                  <a:cubicBezTo>
                    <a:pt x="1904" y="131"/>
                    <a:pt x="1775" y="134"/>
                    <a:pt x="1645" y="134"/>
                  </a:cubicBezTo>
                  <a:cubicBezTo>
                    <a:pt x="1085" y="134"/>
                    <a:pt x="527" y="75"/>
                    <a:pt x="0" y="1"/>
                  </a:cubicBezTo>
                  <a:close/>
                </a:path>
              </a:pathLst>
            </a:custGeom>
            <a:solidFill>
              <a:srgbClr val="2C2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8222620" y="3545596"/>
              <a:ext cx="220826" cy="123458"/>
            </a:xfrm>
            <a:custGeom>
              <a:rect b="b" l="l" r="r" t="t"/>
              <a:pathLst>
                <a:path extrusionOk="0" h="2683" w="4799">
                  <a:moveTo>
                    <a:pt x="212" y="0"/>
                  </a:moveTo>
                  <a:cubicBezTo>
                    <a:pt x="188" y="147"/>
                    <a:pt x="164" y="303"/>
                    <a:pt x="136" y="466"/>
                  </a:cubicBezTo>
                  <a:cubicBezTo>
                    <a:pt x="92" y="748"/>
                    <a:pt x="44" y="1047"/>
                    <a:pt x="1" y="1341"/>
                  </a:cubicBezTo>
                  <a:cubicBezTo>
                    <a:pt x="1374" y="2295"/>
                    <a:pt x="3016" y="2682"/>
                    <a:pt x="4673" y="2682"/>
                  </a:cubicBezTo>
                  <a:cubicBezTo>
                    <a:pt x="4715" y="2682"/>
                    <a:pt x="4757" y="2682"/>
                    <a:pt x="4799" y="2682"/>
                  </a:cubicBezTo>
                  <a:lnTo>
                    <a:pt x="4771" y="1910"/>
                  </a:lnTo>
                  <a:cubicBezTo>
                    <a:pt x="3100" y="1774"/>
                    <a:pt x="1473" y="1118"/>
                    <a:pt x="212" y="0"/>
                  </a:cubicBezTo>
                  <a:close/>
                </a:path>
              </a:pathLst>
            </a:custGeom>
            <a:solidFill>
              <a:srgbClr val="F44B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8214246" y="3607255"/>
              <a:ext cx="230719" cy="102245"/>
            </a:xfrm>
            <a:custGeom>
              <a:rect b="b" l="l" r="r" t="t"/>
              <a:pathLst>
                <a:path extrusionOk="0" h="2222" w="5014">
                  <a:moveTo>
                    <a:pt x="183" y="1"/>
                  </a:moveTo>
                  <a:cubicBezTo>
                    <a:pt x="139" y="272"/>
                    <a:pt x="96" y="542"/>
                    <a:pt x="56" y="801"/>
                  </a:cubicBezTo>
                  <a:cubicBezTo>
                    <a:pt x="35" y="928"/>
                    <a:pt x="19" y="1051"/>
                    <a:pt x="0" y="1171"/>
                  </a:cubicBezTo>
                  <a:cubicBezTo>
                    <a:pt x="1399" y="1872"/>
                    <a:pt x="3002" y="2222"/>
                    <a:pt x="4590" y="2222"/>
                  </a:cubicBezTo>
                  <a:cubicBezTo>
                    <a:pt x="4731" y="2222"/>
                    <a:pt x="4872" y="2219"/>
                    <a:pt x="5013" y="2213"/>
                  </a:cubicBezTo>
                  <a:lnTo>
                    <a:pt x="4981" y="1342"/>
                  </a:lnTo>
                  <a:cubicBezTo>
                    <a:pt x="4939" y="1342"/>
                    <a:pt x="4897" y="1342"/>
                    <a:pt x="4855" y="1342"/>
                  </a:cubicBezTo>
                  <a:cubicBezTo>
                    <a:pt x="3198" y="1342"/>
                    <a:pt x="1556" y="955"/>
                    <a:pt x="183" y="1"/>
                  </a:cubicBezTo>
                  <a:close/>
                </a:path>
              </a:pathLst>
            </a:custGeom>
            <a:solidFill>
              <a:srgbClr val="FF8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8529493" y="3584386"/>
              <a:ext cx="220274" cy="114853"/>
            </a:xfrm>
            <a:custGeom>
              <a:rect b="b" l="l" r="r" t="t"/>
              <a:pathLst>
                <a:path extrusionOk="0" h="2496" w="4787">
                  <a:moveTo>
                    <a:pt x="4627" y="0"/>
                  </a:moveTo>
                  <a:cubicBezTo>
                    <a:pt x="3247" y="916"/>
                    <a:pt x="1604" y="1473"/>
                    <a:pt x="24" y="1807"/>
                  </a:cubicBezTo>
                  <a:lnTo>
                    <a:pt x="1" y="2495"/>
                  </a:lnTo>
                  <a:cubicBezTo>
                    <a:pt x="13" y="2496"/>
                    <a:pt x="25" y="2496"/>
                    <a:pt x="37" y="2496"/>
                  </a:cubicBezTo>
                  <a:cubicBezTo>
                    <a:pt x="1722" y="2496"/>
                    <a:pt x="3329" y="1964"/>
                    <a:pt x="4787" y="1091"/>
                  </a:cubicBezTo>
                  <a:lnTo>
                    <a:pt x="4787" y="1087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rgbClr val="FF83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8530597" y="3539338"/>
              <a:ext cx="211853" cy="128198"/>
            </a:xfrm>
            <a:custGeom>
              <a:rect b="b" l="l" r="r" t="t"/>
              <a:pathLst>
                <a:path extrusionOk="0" h="2786" w="4604">
                  <a:moveTo>
                    <a:pt x="4460" y="1"/>
                  </a:moveTo>
                  <a:cubicBezTo>
                    <a:pt x="3279" y="1163"/>
                    <a:pt x="1651" y="1807"/>
                    <a:pt x="28" y="2082"/>
                  </a:cubicBezTo>
                  <a:lnTo>
                    <a:pt x="0" y="2786"/>
                  </a:lnTo>
                  <a:cubicBezTo>
                    <a:pt x="1580" y="2452"/>
                    <a:pt x="3223" y="1895"/>
                    <a:pt x="4603" y="979"/>
                  </a:cubicBezTo>
                  <a:lnTo>
                    <a:pt x="4528" y="450"/>
                  </a:lnTo>
                  <a:lnTo>
                    <a:pt x="4460" y="1"/>
                  </a:lnTo>
                  <a:close/>
                </a:path>
              </a:pathLst>
            </a:custGeom>
            <a:solidFill>
              <a:srgbClr val="F44B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8277102" y="3650693"/>
              <a:ext cx="12286" cy="101739"/>
            </a:xfrm>
            <a:custGeom>
              <a:rect b="b" l="l" r="r" t="t"/>
              <a:pathLst>
                <a:path extrusionOk="0" h="2211" w="267">
                  <a:moveTo>
                    <a:pt x="193" y="0"/>
                  </a:moveTo>
                  <a:cubicBezTo>
                    <a:pt x="155" y="0"/>
                    <a:pt x="116" y="24"/>
                    <a:pt x="114" y="72"/>
                  </a:cubicBezTo>
                  <a:cubicBezTo>
                    <a:pt x="78" y="760"/>
                    <a:pt x="43" y="1448"/>
                    <a:pt x="2" y="2136"/>
                  </a:cubicBezTo>
                  <a:cubicBezTo>
                    <a:pt x="1" y="2186"/>
                    <a:pt x="37" y="2211"/>
                    <a:pt x="75" y="2211"/>
                  </a:cubicBezTo>
                  <a:cubicBezTo>
                    <a:pt x="113" y="2211"/>
                    <a:pt x="151" y="2186"/>
                    <a:pt x="153" y="2136"/>
                  </a:cubicBezTo>
                  <a:cubicBezTo>
                    <a:pt x="190" y="1448"/>
                    <a:pt x="229" y="760"/>
                    <a:pt x="265" y="72"/>
                  </a:cubicBezTo>
                  <a:cubicBezTo>
                    <a:pt x="267" y="24"/>
                    <a:pt x="230" y="0"/>
                    <a:pt x="1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8676602" y="3650555"/>
              <a:ext cx="10445" cy="101923"/>
            </a:xfrm>
            <a:custGeom>
              <a:rect b="b" l="l" r="r" t="t"/>
              <a:pathLst>
                <a:path extrusionOk="0" h="2215" w="227">
                  <a:moveTo>
                    <a:pt x="75" y="0"/>
                  </a:moveTo>
                  <a:cubicBezTo>
                    <a:pt x="37" y="0"/>
                    <a:pt x="0" y="25"/>
                    <a:pt x="2" y="75"/>
                  </a:cubicBezTo>
                  <a:cubicBezTo>
                    <a:pt x="26" y="763"/>
                    <a:pt x="50" y="1451"/>
                    <a:pt x="74" y="2143"/>
                  </a:cubicBezTo>
                  <a:cubicBezTo>
                    <a:pt x="76" y="2191"/>
                    <a:pt x="115" y="2215"/>
                    <a:pt x="152" y="2215"/>
                  </a:cubicBezTo>
                  <a:cubicBezTo>
                    <a:pt x="190" y="2215"/>
                    <a:pt x="227" y="2191"/>
                    <a:pt x="225" y="2143"/>
                  </a:cubicBezTo>
                  <a:cubicBezTo>
                    <a:pt x="201" y="1451"/>
                    <a:pt x="177" y="763"/>
                    <a:pt x="153" y="75"/>
                  </a:cubicBez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8326798" y="3407919"/>
              <a:ext cx="127277" cy="175041"/>
            </a:xfrm>
            <a:custGeom>
              <a:rect b="b" l="l" r="r" t="t"/>
              <a:pathLst>
                <a:path extrusionOk="0" h="3804" w="2766">
                  <a:moveTo>
                    <a:pt x="2057" y="0"/>
                  </a:moveTo>
                  <a:lnTo>
                    <a:pt x="2057" y="0"/>
                  </a:lnTo>
                  <a:cubicBezTo>
                    <a:pt x="2057" y="1"/>
                    <a:pt x="653" y="434"/>
                    <a:pt x="327" y="780"/>
                  </a:cubicBezTo>
                  <a:cubicBezTo>
                    <a:pt x="1" y="1130"/>
                    <a:pt x="586" y="2992"/>
                    <a:pt x="2452" y="3804"/>
                  </a:cubicBezTo>
                  <a:cubicBezTo>
                    <a:pt x="2452" y="3804"/>
                    <a:pt x="2766" y="3701"/>
                    <a:pt x="2105" y="2686"/>
                  </a:cubicBezTo>
                  <a:cubicBezTo>
                    <a:pt x="1445" y="1672"/>
                    <a:pt x="1055" y="1170"/>
                    <a:pt x="1497" y="764"/>
                  </a:cubicBezTo>
                  <a:cubicBezTo>
                    <a:pt x="1934" y="359"/>
                    <a:pt x="1923" y="307"/>
                    <a:pt x="2057" y="0"/>
                  </a:cubicBezTo>
                  <a:close/>
                </a:path>
              </a:pathLst>
            </a:custGeom>
            <a:solidFill>
              <a:srgbClr val="F44B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8516471" y="3400419"/>
              <a:ext cx="134778" cy="182542"/>
            </a:xfrm>
            <a:custGeom>
              <a:rect b="b" l="l" r="r" t="t"/>
              <a:pathLst>
                <a:path extrusionOk="0" h="3967" w="2929">
                  <a:moveTo>
                    <a:pt x="721" y="0"/>
                  </a:moveTo>
                  <a:lnTo>
                    <a:pt x="721" y="0"/>
                  </a:lnTo>
                  <a:cubicBezTo>
                    <a:pt x="848" y="283"/>
                    <a:pt x="824" y="398"/>
                    <a:pt x="1242" y="776"/>
                  </a:cubicBezTo>
                  <a:cubicBezTo>
                    <a:pt x="1660" y="1150"/>
                    <a:pt x="1672" y="1807"/>
                    <a:pt x="928" y="2650"/>
                  </a:cubicBezTo>
                  <a:cubicBezTo>
                    <a:pt x="1" y="3700"/>
                    <a:pt x="319" y="3967"/>
                    <a:pt x="319" y="3967"/>
                  </a:cubicBezTo>
                  <a:cubicBezTo>
                    <a:pt x="2284" y="3231"/>
                    <a:pt x="2929" y="1142"/>
                    <a:pt x="2618" y="819"/>
                  </a:cubicBezTo>
                  <a:cubicBezTo>
                    <a:pt x="2308" y="501"/>
                    <a:pt x="721" y="0"/>
                    <a:pt x="721" y="0"/>
                  </a:cubicBezTo>
                  <a:close/>
                </a:path>
              </a:pathLst>
            </a:custGeom>
            <a:solidFill>
              <a:srgbClr val="F44B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13"/>
          <p:cNvGrpSpPr/>
          <p:nvPr/>
        </p:nvGrpSpPr>
        <p:grpSpPr>
          <a:xfrm>
            <a:off x="3487775" y="2377141"/>
            <a:ext cx="84173" cy="114971"/>
            <a:chOff x="2717802" y="3283889"/>
            <a:chExt cx="45566" cy="62238"/>
          </a:xfrm>
        </p:grpSpPr>
        <p:sp>
          <p:nvSpPr>
            <p:cNvPr id="231" name="Google Shape;231;p13"/>
            <p:cNvSpPr/>
            <p:nvPr/>
          </p:nvSpPr>
          <p:spPr>
            <a:xfrm rot="-1118622">
              <a:off x="2726733" y="3285433"/>
              <a:ext cx="19350" cy="59050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3"/>
            <p:cNvSpPr/>
            <p:nvPr/>
          </p:nvSpPr>
          <p:spPr>
            <a:xfrm rot="491943">
              <a:off x="2739907" y="3286001"/>
              <a:ext cx="19349" cy="59048"/>
            </a:xfrm>
            <a:custGeom>
              <a:rect b="b" l="l" r="r" t="t"/>
              <a:pathLst>
                <a:path extrusionOk="0" h="1158" w="686">
                  <a:moveTo>
                    <a:pt x="342" y="1"/>
                  </a:moveTo>
                  <a:cubicBezTo>
                    <a:pt x="151" y="1"/>
                    <a:pt x="0" y="262"/>
                    <a:pt x="0" y="579"/>
                  </a:cubicBezTo>
                  <a:cubicBezTo>
                    <a:pt x="0" y="899"/>
                    <a:pt x="151" y="1158"/>
                    <a:pt x="342" y="1158"/>
                  </a:cubicBezTo>
                  <a:cubicBezTo>
                    <a:pt x="531" y="1158"/>
                    <a:pt x="685" y="899"/>
                    <a:pt x="685" y="579"/>
                  </a:cubicBezTo>
                  <a:cubicBezTo>
                    <a:pt x="685" y="262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" name="Google Shape;233;p13"/>
          <p:cNvGrpSpPr/>
          <p:nvPr/>
        </p:nvGrpSpPr>
        <p:grpSpPr>
          <a:xfrm rot="913388">
            <a:off x="5519742" y="435701"/>
            <a:ext cx="579170" cy="490909"/>
            <a:chOff x="5324050" y="185025"/>
            <a:chExt cx="1189036" cy="1007836"/>
          </a:xfrm>
        </p:grpSpPr>
        <p:sp>
          <p:nvSpPr>
            <p:cNvPr id="234" name="Google Shape;234;p13"/>
            <p:cNvSpPr/>
            <p:nvPr/>
          </p:nvSpPr>
          <p:spPr>
            <a:xfrm>
              <a:off x="5324050" y="185025"/>
              <a:ext cx="1189036" cy="1007836"/>
            </a:xfrm>
            <a:custGeom>
              <a:rect b="b" l="l" r="r" t="t"/>
              <a:pathLst>
                <a:path extrusionOk="0" h="23277" w="27462">
                  <a:moveTo>
                    <a:pt x="22412" y="9346"/>
                  </a:moveTo>
                  <a:cubicBezTo>
                    <a:pt x="23355" y="10062"/>
                    <a:pt x="23952" y="11201"/>
                    <a:pt x="23952" y="12433"/>
                  </a:cubicBezTo>
                  <a:cubicBezTo>
                    <a:pt x="23952" y="13663"/>
                    <a:pt x="23355" y="14802"/>
                    <a:pt x="22412" y="15522"/>
                  </a:cubicBezTo>
                  <a:lnTo>
                    <a:pt x="22412" y="9346"/>
                  </a:lnTo>
                  <a:close/>
                  <a:moveTo>
                    <a:pt x="11061" y="1"/>
                  </a:moveTo>
                  <a:cubicBezTo>
                    <a:pt x="8892" y="1"/>
                    <a:pt x="6986" y="135"/>
                    <a:pt x="5391" y="402"/>
                  </a:cubicBezTo>
                  <a:cubicBezTo>
                    <a:pt x="4090" y="617"/>
                    <a:pt x="2988" y="919"/>
                    <a:pt x="2109" y="1305"/>
                  </a:cubicBezTo>
                  <a:cubicBezTo>
                    <a:pt x="827" y="1863"/>
                    <a:pt x="0" y="3128"/>
                    <a:pt x="0" y="4524"/>
                  </a:cubicBezTo>
                  <a:lnTo>
                    <a:pt x="0" y="16497"/>
                  </a:lnTo>
                  <a:cubicBezTo>
                    <a:pt x="0" y="17411"/>
                    <a:pt x="179" y="18298"/>
                    <a:pt x="533" y="19138"/>
                  </a:cubicBezTo>
                  <a:cubicBezTo>
                    <a:pt x="875" y="19946"/>
                    <a:pt x="1365" y="20670"/>
                    <a:pt x="1985" y="21290"/>
                  </a:cubicBezTo>
                  <a:cubicBezTo>
                    <a:pt x="2606" y="21916"/>
                    <a:pt x="3334" y="22405"/>
                    <a:pt x="4142" y="22743"/>
                  </a:cubicBezTo>
                  <a:cubicBezTo>
                    <a:pt x="4977" y="23097"/>
                    <a:pt x="5864" y="23276"/>
                    <a:pt x="6780" y="23276"/>
                  </a:cubicBezTo>
                  <a:lnTo>
                    <a:pt x="17435" y="23276"/>
                  </a:lnTo>
                  <a:cubicBezTo>
                    <a:pt x="18676" y="23276"/>
                    <a:pt x="19862" y="22818"/>
                    <a:pt x="20781" y="21983"/>
                  </a:cubicBezTo>
                  <a:cubicBezTo>
                    <a:pt x="21521" y="21310"/>
                    <a:pt x="22035" y="20443"/>
                    <a:pt x="22268" y="19484"/>
                  </a:cubicBezTo>
                  <a:cubicBezTo>
                    <a:pt x="22858" y="19301"/>
                    <a:pt x="23419" y="19046"/>
                    <a:pt x="23948" y="18721"/>
                  </a:cubicBezTo>
                  <a:cubicBezTo>
                    <a:pt x="24652" y="18287"/>
                    <a:pt x="25273" y="17742"/>
                    <a:pt x="25794" y="17105"/>
                  </a:cubicBezTo>
                  <a:cubicBezTo>
                    <a:pt x="26323" y="16460"/>
                    <a:pt x="26733" y="15736"/>
                    <a:pt x="27019" y="14956"/>
                  </a:cubicBezTo>
                  <a:cubicBezTo>
                    <a:pt x="27314" y="14148"/>
                    <a:pt x="27461" y="13298"/>
                    <a:pt x="27461" y="12433"/>
                  </a:cubicBezTo>
                  <a:cubicBezTo>
                    <a:pt x="27461" y="11570"/>
                    <a:pt x="27314" y="10723"/>
                    <a:pt x="27019" y="9915"/>
                  </a:cubicBezTo>
                  <a:cubicBezTo>
                    <a:pt x="26737" y="9135"/>
                    <a:pt x="26327" y="8415"/>
                    <a:pt x="25802" y="7771"/>
                  </a:cubicBezTo>
                  <a:cubicBezTo>
                    <a:pt x="25281" y="7134"/>
                    <a:pt x="24664" y="6589"/>
                    <a:pt x="23963" y="6155"/>
                  </a:cubicBezTo>
                  <a:cubicBezTo>
                    <a:pt x="23475" y="5853"/>
                    <a:pt x="22953" y="5606"/>
                    <a:pt x="22412" y="5427"/>
                  </a:cubicBezTo>
                  <a:lnTo>
                    <a:pt x="22412" y="4584"/>
                  </a:lnTo>
                  <a:cubicBezTo>
                    <a:pt x="22412" y="3191"/>
                    <a:pt x="21600" y="1934"/>
                    <a:pt x="20347" y="1380"/>
                  </a:cubicBezTo>
                  <a:cubicBezTo>
                    <a:pt x="19440" y="979"/>
                    <a:pt x="18302" y="660"/>
                    <a:pt x="16965" y="430"/>
                  </a:cubicBezTo>
                  <a:cubicBezTo>
                    <a:pt x="15298" y="148"/>
                    <a:pt x="13309" y="1"/>
                    <a:pt x="11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5" name="Google Shape;235;p13"/>
            <p:cNvGrpSpPr/>
            <p:nvPr/>
          </p:nvGrpSpPr>
          <p:grpSpPr>
            <a:xfrm>
              <a:off x="5379450" y="238200"/>
              <a:ext cx="1078235" cy="901484"/>
              <a:chOff x="5379450" y="238200"/>
              <a:chExt cx="1078235" cy="901484"/>
            </a:xfrm>
          </p:grpSpPr>
          <p:sp>
            <p:nvSpPr>
              <p:cNvPr id="236" name="Google Shape;236;p13"/>
              <p:cNvSpPr/>
              <p:nvPr/>
            </p:nvSpPr>
            <p:spPr>
              <a:xfrm>
                <a:off x="5915519" y="451374"/>
                <a:ext cx="542166" cy="542137"/>
              </a:xfrm>
              <a:custGeom>
                <a:rect b="b" l="l" r="r" t="t"/>
                <a:pathLst>
                  <a:path extrusionOk="0" h="18451" w="18452">
                    <a:moveTo>
                      <a:pt x="9226" y="2288"/>
                    </a:moveTo>
                    <a:cubicBezTo>
                      <a:pt x="13057" y="2288"/>
                      <a:pt x="16164" y="5391"/>
                      <a:pt x="16164" y="9226"/>
                    </a:cubicBezTo>
                    <a:cubicBezTo>
                      <a:pt x="16164" y="13056"/>
                      <a:pt x="13057" y="16163"/>
                      <a:pt x="9226" y="16163"/>
                    </a:cubicBezTo>
                    <a:cubicBezTo>
                      <a:pt x="5392" y="16163"/>
                      <a:pt x="2288" y="13056"/>
                      <a:pt x="2288" y="9226"/>
                    </a:cubicBezTo>
                    <a:cubicBezTo>
                      <a:pt x="2288" y="5391"/>
                      <a:pt x="5392" y="2288"/>
                      <a:pt x="9226" y="2288"/>
                    </a:cubicBezTo>
                    <a:close/>
                    <a:moveTo>
                      <a:pt x="9226" y="0"/>
                    </a:moveTo>
                    <a:cubicBezTo>
                      <a:pt x="4131" y="0"/>
                      <a:pt x="1" y="4130"/>
                      <a:pt x="1" y="9226"/>
                    </a:cubicBezTo>
                    <a:cubicBezTo>
                      <a:pt x="1" y="14320"/>
                      <a:pt x="4131" y="18451"/>
                      <a:pt x="9226" y="18451"/>
                    </a:cubicBezTo>
                    <a:cubicBezTo>
                      <a:pt x="14321" y="18451"/>
                      <a:pt x="18451" y="14320"/>
                      <a:pt x="18451" y="9226"/>
                    </a:cubicBezTo>
                    <a:cubicBezTo>
                      <a:pt x="18451" y="4130"/>
                      <a:pt x="14321" y="0"/>
                      <a:pt x="9226" y="0"/>
                    </a:cubicBezTo>
                    <a:close/>
                  </a:path>
                </a:pathLst>
              </a:custGeom>
              <a:solidFill>
                <a:srgbClr val="FEB0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3"/>
              <p:cNvSpPr/>
              <p:nvPr/>
            </p:nvSpPr>
            <p:spPr>
              <a:xfrm>
                <a:off x="5379450" y="238200"/>
                <a:ext cx="864962" cy="901484"/>
              </a:xfrm>
              <a:custGeom>
                <a:rect b="b" l="l" r="r" t="t"/>
                <a:pathLst>
                  <a:path extrusionOk="0" h="30681" w="29438">
                    <a:moveTo>
                      <a:pt x="14514" y="0"/>
                    </a:moveTo>
                    <a:cubicBezTo>
                      <a:pt x="7831" y="0"/>
                      <a:pt x="4176" y="897"/>
                      <a:pt x="2206" y="1757"/>
                    </a:cubicBezTo>
                    <a:cubicBezTo>
                      <a:pt x="866" y="2339"/>
                      <a:pt x="1" y="3659"/>
                      <a:pt x="1" y="5123"/>
                    </a:cubicBezTo>
                    <a:lnTo>
                      <a:pt x="1" y="22319"/>
                    </a:lnTo>
                    <a:cubicBezTo>
                      <a:pt x="1" y="26935"/>
                      <a:pt x="3746" y="30680"/>
                      <a:pt x="8365" y="30680"/>
                    </a:cubicBezTo>
                    <a:lnTo>
                      <a:pt x="23667" y="30680"/>
                    </a:lnTo>
                    <a:cubicBezTo>
                      <a:pt x="26857" y="30680"/>
                      <a:pt x="29437" y="28097"/>
                      <a:pt x="29437" y="24909"/>
                    </a:cubicBezTo>
                    <a:lnTo>
                      <a:pt x="29437" y="5202"/>
                    </a:lnTo>
                    <a:cubicBezTo>
                      <a:pt x="29437" y="3765"/>
                      <a:pt x="28611" y="2447"/>
                      <a:pt x="27298" y="1868"/>
                    </a:cubicBezTo>
                    <a:cubicBezTo>
                      <a:pt x="25279" y="972"/>
                      <a:pt x="21480" y="0"/>
                      <a:pt x="14514" y="0"/>
                    </a:cubicBezTo>
                    <a:close/>
                  </a:path>
                </a:pathLst>
              </a:custGeom>
              <a:solidFill>
                <a:srgbClr val="FEB0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3"/>
              <p:cNvSpPr/>
              <p:nvPr/>
            </p:nvSpPr>
            <p:spPr>
              <a:xfrm>
                <a:off x="5434338" y="280805"/>
                <a:ext cx="743142" cy="129077"/>
              </a:xfrm>
              <a:custGeom>
                <a:rect b="b" l="l" r="r" t="t"/>
                <a:pathLst>
                  <a:path extrusionOk="0" h="4393" w="25292">
                    <a:moveTo>
                      <a:pt x="12646" y="0"/>
                    </a:moveTo>
                    <a:cubicBezTo>
                      <a:pt x="5660" y="0"/>
                      <a:pt x="0" y="983"/>
                      <a:pt x="0" y="2195"/>
                    </a:cubicBezTo>
                    <a:cubicBezTo>
                      <a:pt x="0" y="3407"/>
                      <a:pt x="5660" y="4393"/>
                      <a:pt x="12646" y="4393"/>
                    </a:cubicBezTo>
                    <a:cubicBezTo>
                      <a:pt x="19628" y="4393"/>
                      <a:pt x="25292" y="3407"/>
                      <a:pt x="25292" y="2195"/>
                    </a:cubicBezTo>
                    <a:cubicBezTo>
                      <a:pt x="25292" y="983"/>
                      <a:pt x="19628" y="0"/>
                      <a:pt x="12646" y="0"/>
                    </a:cubicBezTo>
                    <a:close/>
                  </a:path>
                </a:pathLst>
              </a:custGeom>
              <a:solidFill>
                <a:srgbClr val="935A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3"/>
              <p:cNvSpPr/>
              <p:nvPr/>
            </p:nvSpPr>
            <p:spPr>
              <a:xfrm>
                <a:off x="5428667" y="345301"/>
                <a:ext cx="754513" cy="76659"/>
              </a:xfrm>
              <a:custGeom>
                <a:rect b="b" l="l" r="r" t="t"/>
                <a:pathLst>
                  <a:path extrusionOk="0" h="2609" w="25679">
                    <a:moveTo>
                      <a:pt x="0" y="0"/>
                    </a:moveTo>
                    <a:cubicBezTo>
                      <a:pt x="0" y="52"/>
                      <a:pt x="7" y="104"/>
                      <a:pt x="17" y="152"/>
                    </a:cubicBezTo>
                    <a:cubicBezTo>
                      <a:pt x="28" y="200"/>
                      <a:pt x="45" y="248"/>
                      <a:pt x="66" y="290"/>
                    </a:cubicBezTo>
                    <a:cubicBezTo>
                      <a:pt x="107" y="376"/>
                      <a:pt x="159" y="444"/>
                      <a:pt x="214" y="506"/>
                    </a:cubicBezTo>
                    <a:cubicBezTo>
                      <a:pt x="327" y="630"/>
                      <a:pt x="451" y="720"/>
                      <a:pt x="575" y="802"/>
                    </a:cubicBezTo>
                    <a:cubicBezTo>
                      <a:pt x="703" y="882"/>
                      <a:pt x="831" y="951"/>
                      <a:pt x="962" y="1013"/>
                    </a:cubicBezTo>
                    <a:cubicBezTo>
                      <a:pt x="1092" y="1075"/>
                      <a:pt x="1224" y="1130"/>
                      <a:pt x="1354" y="1182"/>
                    </a:cubicBezTo>
                    <a:cubicBezTo>
                      <a:pt x="1620" y="1285"/>
                      <a:pt x="1885" y="1375"/>
                      <a:pt x="2154" y="1454"/>
                    </a:cubicBezTo>
                    <a:cubicBezTo>
                      <a:pt x="2422" y="1533"/>
                      <a:pt x="2691" y="1602"/>
                      <a:pt x="2963" y="1667"/>
                    </a:cubicBezTo>
                    <a:cubicBezTo>
                      <a:pt x="3504" y="1795"/>
                      <a:pt x="4048" y="1902"/>
                      <a:pt x="4593" y="1991"/>
                    </a:cubicBezTo>
                    <a:cubicBezTo>
                      <a:pt x="4868" y="2036"/>
                      <a:pt x="5140" y="2081"/>
                      <a:pt x="5412" y="2119"/>
                    </a:cubicBezTo>
                    <a:cubicBezTo>
                      <a:pt x="5688" y="2157"/>
                      <a:pt x="5960" y="2195"/>
                      <a:pt x="6235" y="2225"/>
                    </a:cubicBezTo>
                    <a:cubicBezTo>
                      <a:pt x="6511" y="2260"/>
                      <a:pt x="6783" y="2291"/>
                      <a:pt x="7059" y="2319"/>
                    </a:cubicBezTo>
                    <a:cubicBezTo>
                      <a:pt x="7334" y="2346"/>
                      <a:pt x="7606" y="2370"/>
                      <a:pt x="7882" y="2394"/>
                    </a:cubicBezTo>
                    <a:cubicBezTo>
                      <a:pt x="8433" y="2443"/>
                      <a:pt x="8981" y="2481"/>
                      <a:pt x="9532" y="2511"/>
                    </a:cubicBezTo>
                    <a:cubicBezTo>
                      <a:pt x="10634" y="2573"/>
                      <a:pt x="11737" y="2605"/>
                      <a:pt x="12839" y="2608"/>
                    </a:cubicBezTo>
                    <a:cubicBezTo>
                      <a:pt x="12878" y="2608"/>
                      <a:pt x="12918" y="2608"/>
                      <a:pt x="12957" y="2608"/>
                    </a:cubicBezTo>
                    <a:cubicBezTo>
                      <a:pt x="15122" y="2608"/>
                      <a:pt x="17287" y="2517"/>
                      <a:pt x="19446" y="2260"/>
                    </a:cubicBezTo>
                    <a:cubicBezTo>
                      <a:pt x="19581" y="2243"/>
                      <a:pt x="19718" y="2225"/>
                      <a:pt x="19856" y="2208"/>
                    </a:cubicBezTo>
                    <a:cubicBezTo>
                      <a:pt x="19994" y="2191"/>
                      <a:pt x="20131" y="2171"/>
                      <a:pt x="20266" y="2153"/>
                    </a:cubicBezTo>
                    <a:cubicBezTo>
                      <a:pt x="20541" y="2112"/>
                      <a:pt x="20813" y="2071"/>
                      <a:pt x="21086" y="2026"/>
                    </a:cubicBezTo>
                    <a:cubicBezTo>
                      <a:pt x="21634" y="1933"/>
                      <a:pt x="22178" y="1826"/>
                      <a:pt x="22719" y="1695"/>
                    </a:cubicBezTo>
                    <a:cubicBezTo>
                      <a:pt x="22991" y="1629"/>
                      <a:pt x="23260" y="1557"/>
                      <a:pt x="23528" y="1478"/>
                    </a:cubicBezTo>
                    <a:cubicBezTo>
                      <a:pt x="23797" y="1395"/>
                      <a:pt x="24066" y="1306"/>
                      <a:pt x="24327" y="1203"/>
                    </a:cubicBezTo>
                    <a:cubicBezTo>
                      <a:pt x="24462" y="1147"/>
                      <a:pt x="24593" y="1088"/>
                      <a:pt x="24720" y="1026"/>
                    </a:cubicBezTo>
                    <a:cubicBezTo>
                      <a:pt x="24851" y="964"/>
                      <a:pt x="24979" y="893"/>
                      <a:pt x="25106" y="810"/>
                    </a:cubicBezTo>
                    <a:cubicBezTo>
                      <a:pt x="25230" y="730"/>
                      <a:pt x="25354" y="634"/>
                      <a:pt x="25464" y="510"/>
                    </a:cubicBezTo>
                    <a:cubicBezTo>
                      <a:pt x="25492" y="479"/>
                      <a:pt x="25519" y="444"/>
                      <a:pt x="25543" y="410"/>
                    </a:cubicBezTo>
                    <a:cubicBezTo>
                      <a:pt x="25571" y="372"/>
                      <a:pt x="25592" y="334"/>
                      <a:pt x="25613" y="290"/>
                    </a:cubicBezTo>
                    <a:cubicBezTo>
                      <a:pt x="25633" y="248"/>
                      <a:pt x="25650" y="203"/>
                      <a:pt x="25661" y="152"/>
                    </a:cubicBezTo>
                    <a:cubicBezTo>
                      <a:pt x="25671" y="104"/>
                      <a:pt x="25678" y="52"/>
                      <a:pt x="25675" y="0"/>
                    </a:cubicBezTo>
                    <a:lnTo>
                      <a:pt x="25292" y="0"/>
                    </a:lnTo>
                    <a:cubicBezTo>
                      <a:pt x="25289" y="34"/>
                      <a:pt x="25275" y="69"/>
                      <a:pt x="25254" y="107"/>
                    </a:cubicBezTo>
                    <a:cubicBezTo>
                      <a:pt x="25241" y="124"/>
                      <a:pt x="25227" y="145"/>
                      <a:pt x="25213" y="162"/>
                    </a:cubicBezTo>
                    <a:cubicBezTo>
                      <a:pt x="25195" y="179"/>
                      <a:pt x="25179" y="200"/>
                      <a:pt x="25158" y="217"/>
                    </a:cubicBezTo>
                    <a:cubicBezTo>
                      <a:pt x="25120" y="255"/>
                      <a:pt x="25071" y="290"/>
                      <a:pt x="25023" y="320"/>
                    </a:cubicBezTo>
                    <a:cubicBezTo>
                      <a:pt x="24975" y="355"/>
                      <a:pt x="24923" y="386"/>
                      <a:pt x="24869" y="414"/>
                    </a:cubicBezTo>
                    <a:cubicBezTo>
                      <a:pt x="24758" y="472"/>
                      <a:pt x="24641" y="527"/>
                      <a:pt x="24521" y="572"/>
                    </a:cubicBezTo>
                    <a:cubicBezTo>
                      <a:pt x="24400" y="621"/>
                      <a:pt x="24276" y="665"/>
                      <a:pt x="24149" y="703"/>
                    </a:cubicBezTo>
                    <a:cubicBezTo>
                      <a:pt x="23645" y="864"/>
                      <a:pt x="23118" y="978"/>
                      <a:pt x="22588" y="1075"/>
                    </a:cubicBezTo>
                    <a:cubicBezTo>
                      <a:pt x="22058" y="1174"/>
                      <a:pt x="21520" y="1254"/>
                      <a:pt x="20983" y="1323"/>
                    </a:cubicBezTo>
                    <a:cubicBezTo>
                      <a:pt x="20714" y="1354"/>
                      <a:pt x="20446" y="1389"/>
                      <a:pt x="20177" y="1416"/>
                    </a:cubicBezTo>
                    <a:cubicBezTo>
                      <a:pt x="20039" y="1430"/>
                      <a:pt x="19904" y="1443"/>
                      <a:pt x="19770" y="1457"/>
                    </a:cubicBezTo>
                    <a:lnTo>
                      <a:pt x="19363" y="1499"/>
                    </a:lnTo>
                    <a:cubicBezTo>
                      <a:pt x="18282" y="1595"/>
                      <a:pt x="17193" y="1664"/>
                      <a:pt x="16105" y="1712"/>
                    </a:cubicBezTo>
                    <a:cubicBezTo>
                      <a:pt x="15564" y="1737"/>
                      <a:pt x="15016" y="1753"/>
                      <a:pt x="14472" y="1767"/>
                    </a:cubicBezTo>
                    <a:cubicBezTo>
                      <a:pt x="14199" y="1774"/>
                      <a:pt x="13927" y="1778"/>
                      <a:pt x="13655" y="1781"/>
                    </a:cubicBezTo>
                    <a:lnTo>
                      <a:pt x="13245" y="1785"/>
                    </a:lnTo>
                    <a:lnTo>
                      <a:pt x="12839" y="1788"/>
                    </a:lnTo>
                    <a:cubicBezTo>
                      <a:pt x="12753" y="1788"/>
                      <a:pt x="12666" y="1788"/>
                      <a:pt x="12579" y="1788"/>
                    </a:cubicBezTo>
                    <a:cubicBezTo>
                      <a:pt x="11574" y="1788"/>
                      <a:pt x="10572" y="1771"/>
                      <a:pt x="9570" y="1732"/>
                    </a:cubicBezTo>
                    <a:cubicBezTo>
                      <a:pt x="9026" y="1712"/>
                      <a:pt x="8482" y="1685"/>
                      <a:pt x="7937" y="1654"/>
                    </a:cubicBezTo>
                    <a:cubicBezTo>
                      <a:pt x="7665" y="1637"/>
                      <a:pt x="7393" y="1619"/>
                      <a:pt x="7121" y="1599"/>
                    </a:cubicBezTo>
                    <a:cubicBezTo>
                      <a:pt x="6852" y="1578"/>
                      <a:pt x="6580" y="1554"/>
                      <a:pt x="6308" y="1530"/>
                    </a:cubicBezTo>
                    <a:cubicBezTo>
                      <a:pt x="5767" y="1481"/>
                      <a:pt x="5226" y="1427"/>
                      <a:pt x="4689" y="1354"/>
                    </a:cubicBezTo>
                    <a:cubicBezTo>
                      <a:pt x="4420" y="1319"/>
                      <a:pt x="4151" y="1282"/>
                      <a:pt x="3882" y="1241"/>
                    </a:cubicBezTo>
                    <a:cubicBezTo>
                      <a:pt x="3614" y="1199"/>
                      <a:pt x="3348" y="1154"/>
                      <a:pt x="3084" y="1106"/>
                    </a:cubicBezTo>
                    <a:cubicBezTo>
                      <a:pt x="2818" y="1055"/>
                      <a:pt x="2553" y="999"/>
                      <a:pt x="2291" y="937"/>
                    </a:cubicBezTo>
                    <a:cubicBezTo>
                      <a:pt x="2030" y="875"/>
                      <a:pt x="1771" y="802"/>
                      <a:pt x="1520" y="720"/>
                    </a:cubicBezTo>
                    <a:cubicBezTo>
                      <a:pt x="1396" y="678"/>
                      <a:pt x="1272" y="637"/>
                      <a:pt x="1151" y="586"/>
                    </a:cubicBezTo>
                    <a:cubicBezTo>
                      <a:pt x="1030" y="538"/>
                      <a:pt x="914" y="482"/>
                      <a:pt x="803" y="424"/>
                    </a:cubicBezTo>
                    <a:cubicBezTo>
                      <a:pt x="693" y="365"/>
                      <a:pt x="593" y="296"/>
                      <a:pt x="513" y="220"/>
                    </a:cubicBezTo>
                    <a:cubicBezTo>
                      <a:pt x="496" y="203"/>
                      <a:pt x="475" y="182"/>
                      <a:pt x="462" y="166"/>
                    </a:cubicBezTo>
                    <a:cubicBezTo>
                      <a:pt x="445" y="145"/>
                      <a:pt x="431" y="128"/>
                      <a:pt x="421" y="107"/>
                    </a:cubicBezTo>
                    <a:cubicBezTo>
                      <a:pt x="400" y="69"/>
                      <a:pt x="386" y="34"/>
                      <a:pt x="386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0" name="Google Shape;240;p13"/>
          <p:cNvGrpSpPr/>
          <p:nvPr/>
        </p:nvGrpSpPr>
        <p:grpSpPr>
          <a:xfrm flipH="1" rot="-1385142">
            <a:off x="2383906" y="3561415"/>
            <a:ext cx="1133083" cy="1171516"/>
            <a:chOff x="7520550" y="404338"/>
            <a:chExt cx="1076025" cy="1112425"/>
          </a:xfrm>
        </p:grpSpPr>
        <p:sp>
          <p:nvSpPr>
            <p:cNvPr id="241" name="Google Shape;241;p13"/>
            <p:cNvSpPr/>
            <p:nvPr/>
          </p:nvSpPr>
          <p:spPr>
            <a:xfrm>
              <a:off x="7520550" y="404338"/>
              <a:ext cx="1076025" cy="1112425"/>
            </a:xfrm>
            <a:custGeom>
              <a:rect b="b" l="l" r="r" t="t"/>
              <a:pathLst>
                <a:path extrusionOk="0" h="44497" w="43041">
                  <a:moveTo>
                    <a:pt x="21441" y="0"/>
                  </a:moveTo>
                  <a:cubicBezTo>
                    <a:pt x="20105" y="0"/>
                    <a:pt x="18493" y="277"/>
                    <a:pt x="17077" y="1295"/>
                  </a:cubicBezTo>
                  <a:cubicBezTo>
                    <a:pt x="16299" y="1857"/>
                    <a:pt x="15650" y="2594"/>
                    <a:pt x="15154" y="3486"/>
                  </a:cubicBezTo>
                  <a:cubicBezTo>
                    <a:pt x="14624" y="4440"/>
                    <a:pt x="14259" y="5587"/>
                    <a:pt x="14073" y="6900"/>
                  </a:cubicBezTo>
                  <a:cubicBezTo>
                    <a:pt x="13860" y="8381"/>
                    <a:pt x="13746" y="10131"/>
                    <a:pt x="13728" y="12098"/>
                  </a:cubicBezTo>
                  <a:cubicBezTo>
                    <a:pt x="13715" y="13659"/>
                    <a:pt x="13763" y="15357"/>
                    <a:pt x="13873" y="17155"/>
                  </a:cubicBezTo>
                  <a:cubicBezTo>
                    <a:pt x="13973" y="18819"/>
                    <a:pt x="14104" y="20241"/>
                    <a:pt x="14208" y="21209"/>
                  </a:cubicBezTo>
                  <a:cubicBezTo>
                    <a:pt x="13025" y="21392"/>
                    <a:pt x="11200" y="21688"/>
                    <a:pt x="9333" y="22047"/>
                  </a:cubicBezTo>
                  <a:cubicBezTo>
                    <a:pt x="7470" y="22405"/>
                    <a:pt x="5923" y="22753"/>
                    <a:pt x="4741" y="23084"/>
                  </a:cubicBezTo>
                  <a:cubicBezTo>
                    <a:pt x="3997" y="23290"/>
                    <a:pt x="3401" y="23486"/>
                    <a:pt x="2923" y="23686"/>
                  </a:cubicBezTo>
                  <a:cubicBezTo>
                    <a:pt x="2226" y="23972"/>
                    <a:pt x="1782" y="24258"/>
                    <a:pt x="1479" y="24610"/>
                  </a:cubicBezTo>
                  <a:cubicBezTo>
                    <a:pt x="759" y="25446"/>
                    <a:pt x="311" y="26353"/>
                    <a:pt x="139" y="27307"/>
                  </a:cubicBezTo>
                  <a:cubicBezTo>
                    <a:pt x="1" y="28092"/>
                    <a:pt x="53" y="28888"/>
                    <a:pt x="298" y="29680"/>
                  </a:cubicBezTo>
                  <a:cubicBezTo>
                    <a:pt x="521" y="30410"/>
                    <a:pt x="866" y="30993"/>
                    <a:pt x="1138" y="31375"/>
                  </a:cubicBezTo>
                  <a:cubicBezTo>
                    <a:pt x="1114" y="32116"/>
                    <a:pt x="1072" y="33569"/>
                    <a:pt x="1055" y="35065"/>
                  </a:cubicBezTo>
                  <a:cubicBezTo>
                    <a:pt x="1042" y="36326"/>
                    <a:pt x="1048" y="37372"/>
                    <a:pt x="1076" y="38175"/>
                  </a:cubicBezTo>
                  <a:cubicBezTo>
                    <a:pt x="1120" y="39629"/>
                    <a:pt x="1224" y="40132"/>
                    <a:pt x="1372" y="40476"/>
                  </a:cubicBezTo>
                  <a:lnTo>
                    <a:pt x="1500" y="40765"/>
                  </a:lnTo>
                  <a:lnTo>
                    <a:pt x="1744" y="40972"/>
                  </a:lnTo>
                  <a:cubicBezTo>
                    <a:pt x="2141" y="41310"/>
                    <a:pt x="2681" y="41455"/>
                    <a:pt x="3729" y="41506"/>
                  </a:cubicBezTo>
                  <a:cubicBezTo>
                    <a:pt x="3996" y="41519"/>
                    <a:pt x="4301" y="41525"/>
                    <a:pt x="4642" y="41525"/>
                  </a:cubicBezTo>
                  <a:cubicBezTo>
                    <a:pt x="5071" y="41525"/>
                    <a:pt x="5556" y="41515"/>
                    <a:pt x="6095" y="41496"/>
                  </a:cubicBezTo>
                  <a:lnTo>
                    <a:pt x="19706" y="44028"/>
                  </a:lnTo>
                  <a:cubicBezTo>
                    <a:pt x="19995" y="44142"/>
                    <a:pt x="20298" y="44176"/>
                    <a:pt x="20566" y="44186"/>
                  </a:cubicBezTo>
                  <a:lnTo>
                    <a:pt x="22240" y="44496"/>
                  </a:lnTo>
                  <a:lnTo>
                    <a:pt x="22306" y="44069"/>
                  </a:lnTo>
                  <a:cubicBezTo>
                    <a:pt x="25100" y="43714"/>
                    <a:pt x="30005" y="42660"/>
                    <a:pt x="34050" y="41786"/>
                  </a:cubicBezTo>
                  <a:cubicBezTo>
                    <a:pt x="35731" y="41423"/>
                    <a:pt x="37315" y="41083"/>
                    <a:pt x="38455" y="40855"/>
                  </a:cubicBezTo>
                  <a:cubicBezTo>
                    <a:pt x="39055" y="40738"/>
                    <a:pt x="39592" y="40418"/>
                    <a:pt x="40006" y="39929"/>
                  </a:cubicBezTo>
                  <a:cubicBezTo>
                    <a:pt x="40305" y="39574"/>
                    <a:pt x="40550" y="39126"/>
                    <a:pt x="40729" y="38592"/>
                  </a:cubicBezTo>
                  <a:cubicBezTo>
                    <a:pt x="40956" y="37924"/>
                    <a:pt x="41090" y="37107"/>
                    <a:pt x="41142" y="36102"/>
                  </a:cubicBezTo>
                  <a:lnTo>
                    <a:pt x="43003" y="3731"/>
                  </a:lnTo>
                  <a:cubicBezTo>
                    <a:pt x="43041" y="3086"/>
                    <a:pt x="42837" y="2459"/>
                    <a:pt x="42434" y="1960"/>
                  </a:cubicBezTo>
                  <a:cubicBezTo>
                    <a:pt x="42028" y="1461"/>
                    <a:pt x="41452" y="1133"/>
                    <a:pt x="40815" y="1037"/>
                  </a:cubicBezTo>
                  <a:cubicBezTo>
                    <a:pt x="40314" y="963"/>
                    <a:pt x="39817" y="925"/>
                    <a:pt x="39330" y="925"/>
                  </a:cubicBezTo>
                  <a:cubicBezTo>
                    <a:pt x="39071" y="925"/>
                    <a:pt x="38815" y="936"/>
                    <a:pt x="38562" y="957"/>
                  </a:cubicBezTo>
                  <a:cubicBezTo>
                    <a:pt x="35279" y="723"/>
                    <a:pt x="27501" y="197"/>
                    <a:pt x="23164" y="148"/>
                  </a:cubicBezTo>
                  <a:cubicBezTo>
                    <a:pt x="22696" y="68"/>
                    <a:pt x="22102" y="0"/>
                    <a:pt x="21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" name="Google Shape;242;p13"/>
            <p:cNvGrpSpPr/>
            <p:nvPr/>
          </p:nvGrpSpPr>
          <p:grpSpPr>
            <a:xfrm>
              <a:off x="7520550" y="441738"/>
              <a:ext cx="1039500" cy="1037600"/>
              <a:chOff x="7520550" y="441738"/>
              <a:chExt cx="1039500" cy="1037600"/>
            </a:xfrm>
          </p:grpSpPr>
          <p:sp>
            <p:nvSpPr>
              <p:cNvPr id="243" name="Google Shape;243;p13"/>
              <p:cNvSpPr/>
              <p:nvPr/>
            </p:nvSpPr>
            <p:spPr>
              <a:xfrm>
                <a:off x="7520550" y="441738"/>
                <a:ext cx="592725" cy="969200"/>
              </a:xfrm>
              <a:custGeom>
                <a:rect b="b" l="l" r="r" t="t"/>
                <a:pathLst>
                  <a:path extrusionOk="0" h="38768" w="23709">
                    <a:moveTo>
                      <a:pt x="21346" y="0"/>
                    </a:moveTo>
                    <a:cubicBezTo>
                      <a:pt x="19123" y="0"/>
                      <a:pt x="16036" y="904"/>
                      <a:pt x="15350" y="5715"/>
                    </a:cubicBezTo>
                    <a:cubicBezTo>
                      <a:pt x="14462" y="11950"/>
                      <a:pt x="15640" y="20996"/>
                      <a:pt x="15640" y="20996"/>
                    </a:cubicBezTo>
                    <a:cubicBezTo>
                      <a:pt x="15640" y="20996"/>
                      <a:pt x="3683" y="22684"/>
                      <a:pt x="2440" y="24131"/>
                    </a:cubicBezTo>
                    <a:cubicBezTo>
                      <a:pt x="1" y="26962"/>
                      <a:pt x="2446" y="29539"/>
                      <a:pt x="2446" y="29539"/>
                    </a:cubicBezTo>
                    <a:cubicBezTo>
                      <a:pt x="2446" y="29539"/>
                      <a:pt x="2154" y="37635"/>
                      <a:pt x="2550" y="38544"/>
                    </a:cubicBezTo>
                    <a:cubicBezTo>
                      <a:pt x="2734" y="38700"/>
                      <a:pt x="3477" y="38768"/>
                      <a:pt x="4574" y="38768"/>
                    </a:cubicBezTo>
                    <a:cubicBezTo>
                      <a:pt x="8368" y="38768"/>
                      <a:pt x="16398" y="37959"/>
                      <a:pt x="20211" y="37201"/>
                    </a:cubicBezTo>
                    <a:cubicBezTo>
                      <a:pt x="21465" y="36953"/>
                      <a:pt x="21724" y="34999"/>
                      <a:pt x="21789" y="33721"/>
                    </a:cubicBezTo>
                    <a:lnTo>
                      <a:pt x="23708" y="328"/>
                    </a:lnTo>
                    <a:cubicBezTo>
                      <a:pt x="23708" y="328"/>
                      <a:pt x="22683" y="0"/>
                      <a:pt x="21346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3"/>
              <p:cNvSpPr/>
              <p:nvPr/>
            </p:nvSpPr>
            <p:spPr>
              <a:xfrm>
                <a:off x="7554475" y="441738"/>
                <a:ext cx="539825" cy="969200"/>
              </a:xfrm>
              <a:custGeom>
                <a:rect b="b" l="l" r="r" t="t"/>
                <a:pathLst>
                  <a:path extrusionOk="0" h="38768" w="21593">
                    <a:moveTo>
                      <a:pt x="19991" y="0"/>
                    </a:moveTo>
                    <a:cubicBezTo>
                      <a:pt x="17769" y="0"/>
                      <a:pt x="14679" y="902"/>
                      <a:pt x="13993" y="5715"/>
                    </a:cubicBezTo>
                    <a:cubicBezTo>
                      <a:pt x="13753" y="7424"/>
                      <a:pt x="13663" y="9342"/>
                      <a:pt x="13663" y="11227"/>
                    </a:cubicBezTo>
                    <a:cubicBezTo>
                      <a:pt x="13663" y="16228"/>
                      <a:pt x="14283" y="20996"/>
                      <a:pt x="14283" y="20996"/>
                    </a:cubicBezTo>
                    <a:cubicBezTo>
                      <a:pt x="14283" y="20996"/>
                      <a:pt x="2326" y="22684"/>
                      <a:pt x="1083" y="24131"/>
                    </a:cubicBezTo>
                    <a:cubicBezTo>
                      <a:pt x="269" y="25075"/>
                      <a:pt x="1" y="25987"/>
                      <a:pt x="1" y="26790"/>
                    </a:cubicBezTo>
                    <a:cubicBezTo>
                      <a:pt x="1" y="28392"/>
                      <a:pt x="1089" y="29539"/>
                      <a:pt x="1089" y="29539"/>
                    </a:cubicBezTo>
                    <a:cubicBezTo>
                      <a:pt x="1089" y="29539"/>
                      <a:pt x="986" y="32398"/>
                      <a:pt x="986" y="34910"/>
                    </a:cubicBezTo>
                    <a:cubicBezTo>
                      <a:pt x="986" y="36622"/>
                      <a:pt x="1031" y="38175"/>
                      <a:pt x="1193" y="38544"/>
                    </a:cubicBezTo>
                    <a:cubicBezTo>
                      <a:pt x="1379" y="38702"/>
                      <a:pt x="2120" y="38767"/>
                      <a:pt x="3215" y="38767"/>
                    </a:cubicBezTo>
                    <a:cubicBezTo>
                      <a:pt x="3670" y="38767"/>
                      <a:pt x="4190" y="38757"/>
                      <a:pt x="4751" y="38733"/>
                    </a:cubicBezTo>
                    <a:lnTo>
                      <a:pt x="3986" y="38592"/>
                    </a:lnTo>
                    <a:cubicBezTo>
                      <a:pt x="3986" y="38592"/>
                      <a:pt x="4355" y="33408"/>
                      <a:pt x="4427" y="29791"/>
                    </a:cubicBezTo>
                    <a:lnTo>
                      <a:pt x="4365" y="29698"/>
                    </a:lnTo>
                    <a:cubicBezTo>
                      <a:pt x="3742" y="28606"/>
                      <a:pt x="4090" y="28595"/>
                      <a:pt x="4303" y="27538"/>
                    </a:cubicBezTo>
                    <a:cubicBezTo>
                      <a:pt x="4597" y="26091"/>
                      <a:pt x="4031" y="25905"/>
                      <a:pt x="5385" y="25316"/>
                    </a:cubicBezTo>
                    <a:cubicBezTo>
                      <a:pt x="11689" y="22560"/>
                      <a:pt x="16498" y="22319"/>
                      <a:pt x="17990" y="22319"/>
                    </a:cubicBezTo>
                    <a:cubicBezTo>
                      <a:pt x="18303" y="22319"/>
                      <a:pt x="18472" y="22329"/>
                      <a:pt x="18472" y="22329"/>
                    </a:cubicBezTo>
                    <a:cubicBezTo>
                      <a:pt x="15906" y="11030"/>
                      <a:pt x="19519" y="190"/>
                      <a:pt x="19519" y="190"/>
                    </a:cubicBezTo>
                    <a:cubicBezTo>
                      <a:pt x="19925" y="158"/>
                      <a:pt x="20466" y="145"/>
                      <a:pt x="21103" y="145"/>
                    </a:cubicBezTo>
                    <a:cubicBezTo>
                      <a:pt x="21262" y="145"/>
                      <a:pt x="21424" y="145"/>
                      <a:pt x="21593" y="148"/>
                    </a:cubicBezTo>
                    <a:cubicBezTo>
                      <a:pt x="21176" y="72"/>
                      <a:pt x="20618" y="0"/>
                      <a:pt x="19991" y="0"/>
                    </a:cubicBezTo>
                    <a:close/>
                  </a:path>
                </a:pathLst>
              </a:custGeom>
              <a:solidFill>
                <a:srgbClr val="FF8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3"/>
              <p:cNvSpPr/>
              <p:nvPr/>
            </p:nvSpPr>
            <p:spPr>
              <a:xfrm>
                <a:off x="7654125" y="1159713"/>
                <a:ext cx="438725" cy="319625"/>
              </a:xfrm>
              <a:custGeom>
                <a:rect b="b" l="l" r="r" t="t"/>
                <a:pathLst>
                  <a:path extrusionOk="0" h="12785" w="17549">
                    <a:moveTo>
                      <a:pt x="11152" y="0"/>
                    </a:moveTo>
                    <a:cubicBezTo>
                      <a:pt x="4585" y="0"/>
                      <a:pt x="445" y="917"/>
                      <a:pt x="445" y="917"/>
                    </a:cubicBezTo>
                    <a:cubicBezTo>
                      <a:pt x="379" y="4537"/>
                      <a:pt x="0" y="9873"/>
                      <a:pt x="0" y="9873"/>
                    </a:cubicBezTo>
                    <a:lnTo>
                      <a:pt x="15661" y="12784"/>
                    </a:lnTo>
                    <a:lnTo>
                      <a:pt x="17548" y="286"/>
                    </a:lnTo>
                    <a:cubicBezTo>
                      <a:pt x="15235" y="80"/>
                      <a:pt x="13088" y="0"/>
                      <a:pt x="11152" y="0"/>
                    </a:cubicBezTo>
                    <a:close/>
                  </a:path>
                </a:pathLst>
              </a:custGeom>
              <a:solidFill>
                <a:srgbClr val="FF8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3"/>
              <p:cNvSpPr/>
              <p:nvPr/>
            </p:nvSpPr>
            <p:spPr>
              <a:xfrm>
                <a:off x="7648000" y="445388"/>
                <a:ext cx="874675" cy="808075"/>
              </a:xfrm>
              <a:custGeom>
                <a:rect b="b" l="l" r="r" t="t"/>
                <a:pathLst>
                  <a:path extrusionOk="0" h="32323" w="34987">
                    <a:moveTo>
                      <a:pt x="17368" y="0"/>
                    </a:moveTo>
                    <a:cubicBezTo>
                      <a:pt x="16729" y="0"/>
                      <a:pt x="16188" y="14"/>
                      <a:pt x="15778" y="44"/>
                    </a:cubicBezTo>
                    <a:cubicBezTo>
                      <a:pt x="15778" y="44"/>
                      <a:pt x="12165" y="10884"/>
                      <a:pt x="14731" y="22183"/>
                    </a:cubicBezTo>
                    <a:cubicBezTo>
                      <a:pt x="14731" y="22183"/>
                      <a:pt x="14564" y="22172"/>
                      <a:pt x="14247" y="22172"/>
                    </a:cubicBezTo>
                    <a:cubicBezTo>
                      <a:pt x="12755" y="22172"/>
                      <a:pt x="7944" y="22414"/>
                      <a:pt x="1644" y="25170"/>
                    </a:cubicBezTo>
                    <a:cubicBezTo>
                      <a:pt x="290" y="25759"/>
                      <a:pt x="856" y="25945"/>
                      <a:pt x="562" y="27392"/>
                    </a:cubicBezTo>
                    <a:cubicBezTo>
                      <a:pt x="349" y="28449"/>
                      <a:pt x="1" y="28460"/>
                      <a:pt x="624" y="29552"/>
                    </a:cubicBezTo>
                    <a:cubicBezTo>
                      <a:pt x="1984" y="31928"/>
                      <a:pt x="15145" y="32323"/>
                      <a:pt x="23743" y="32323"/>
                    </a:cubicBezTo>
                    <a:cubicBezTo>
                      <a:pt x="28021" y="32323"/>
                      <a:pt x="31169" y="32225"/>
                      <a:pt x="31169" y="32225"/>
                    </a:cubicBezTo>
                    <a:lnTo>
                      <a:pt x="34986" y="932"/>
                    </a:lnTo>
                    <a:cubicBezTo>
                      <a:pt x="34986" y="932"/>
                      <a:pt x="22719" y="0"/>
                      <a:pt x="17368" y="0"/>
                    </a:cubicBezTo>
                    <a:close/>
                  </a:path>
                </a:pathLst>
              </a:custGeom>
              <a:solidFill>
                <a:srgbClr val="FF8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3"/>
              <p:cNvSpPr/>
              <p:nvPr/>
            </p:nvSpPr>
            <p:spPr>
              <a:xfrm>
                <a:off x="8046575" y="1250988"/>
                <a:ext cx="380675" cy="222225"/>
              </a:xfrm>
              <a:custGeom>
                <a:rect b="b" l="l" r="r" t="t"/>
                <a:pathLst>
                  <a:path extrusionOk="0" h="8889" w="15227">
                    <a:moveTo>
                      <a:pt x="15226" y="1"/>
                    </a:moveTo>
                    <a:cubicBezTo>
                      <a:pt x="15226" y="1"/>
                      <a:pt x="12081" y="98"/>
                      <a:pt x="7799" y="98"/>
                    </a:cubicBezTo>
                    <a:cubicBezTo>
                      <a:pt x="5822" y="98"/>
                      <a:pt x="3604" y="77"/>
                      <a:pt x="1340" y="15"/>
                    </a:cubicBezTo>
                    <a:lnTo>
                      <a:pt x="1" y="8888"/>
                    </a:lnTo>
                    <a:cubicBezTo>
                      <a:pt x="6931" y="6553"/>
                      <a:pt x="15226" y="1"/>
                      <a:pt x="15226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3"/>
              <p:cNvSpPr/>
              <p:nvPr/>
            </p:nvSpPr>
            <p:spPr>
              <a:xfrm>
                <a:off x="7652400" y="482563"/>
                <a:ext cx="381450" cy="905025"/>
              </a:xfrm>
              <a:custGeom>
                <a:rect b="b" l="l" r="r" t="t"/>
                <a:pathLst>
                  <a:path extrusionOk="0" h="36201" w="15258">
                    <a:moveTo>
                      <a:pt x="15123" y="0"/>
                    </a:moveTo>
                    <a:cubicBezTo>
                      <a:pt x="14238" y="3393"/>
                      <a:pt x="13722" y="6879"/>
                      <a:pt x="13569" y="10386"/>
                    </a:cubicBezTo>
                    <a:cubicBezTo>
                      <a:pt x="13497" y="12136"/>
                      <a:pt x="13497" y="13896"/>
                      <a:pt x="13642" y="15646"/>
                    </a:cubicBezTo>
                    <a:cubicBezTo>
                      <a:pt x="13779" y="17339"/>
                      <a:pt x="14009" y="19027"/>
                      <a:pt x="14373" y="20689"/>
                    </a:cubicBezTo>
                    <a:lnTo>
                      <a:pt x="14373" y="20689"/>
                    </a:lnTo>
                    <a:cubicBezTo>
                      <a:pt x="12913" y="20809"/>
                      <a:pt x="11463" y="20980"/>
                      <a:pt x="10014" y="21192"/>
                    </a:cubicBezTo>
                    <a:cubicBezTo>
                      <a:pt x="8513" y="21416"/>
                      <a:pt x="7014" y="21688"/>
                      <a:pt x="5537" y="22043"/>
                    </a:cubicBezTo>
                    <a:cubicBezTo>
                      <a:pt x="4796" y="22216"/>
                      <a:pt x="4062" y="22422"/>
                      <a:pt x="3335" y="22650"/>
                    </a:cubicBezTo>
                    <a:cubicBezTo>
                      <a:pt x="2970" y="22763"/>
                      <a:pt x="2615" y="22898"/>
                      <a:pt x="2254" y="23025"/>
                    </a:cubicBezTo>
                    <a:cubicBezTo>
                      <a:pt x="1885" y="23170"/>
                      <a:pt x="1544" y="23390"/>
                      <a:pt x="1272" y="23679"/>
                    </a:cubicBezTo>
                    <a:cubicBezTo>
                      <a:pt x="249" y="24901"/>
                      <a:pt x="44" y="26591"/>
                      <a:pt x="399" y="28075"/>
                    </a:cubicBezTo>
                    <a:lnTo>
                      <a:pt x="399" y="28075"/>
                    </a:lnTo>
                    <a:lnTo>
                      <a:pt x="1" y="36194"/>
                    </a:lnTo>
                    <a:lnTo>
                      <a:pt x="138" y="36201"/>
                    </a:lnTo>
                    <a:lnTo>
                      <a:pt x="624" y="28072"/>
                    </a:lnTo>
                    <a:lnTo>
                      <a:pt x="627" y="28054"/>
                    </a:lnTo>
                    <a:lnTo>
                      <a:pt x="624" y="28040"/>
                    </a:lnTo>
                    <a:cubicBezTo>
                      <a:pt x="452" y="27313"/>
                      <a:pt x="414" y="26559"/>
                      <a:pt x="548" y="25829"/>
                    </a:cubicBezTo>
                    <a:cubicBezTo>
                      <a:pt x="618" y="25467"/>
                      <a:pt x="724" y="25109"/>
                      <a:pt x="869" y="24768"/>
                    </a:cubicBezTo>
                    <a:cubicBezTo>
                      <a:pt x="1020" y="24431"/>
                      <a:pt x="1192" y="24103"/>
                      <a:pt x="1448" y="23848"/>
                    </a:cubicBezTo>
                    <a:cubicBezTo>
                      <a:pt x="1696" y="23586"/>
                      <a:pt x="2006" y="23386"/>
                      <a:pt x="2343" y="23256"/>
                    </a:cubicBezTo>
                    <a:cubicBezTo>
                      <a:pt x="2698" y="23132"/>
                      <a:pt x="3052" y="23001"/>
                      <a:pt x="3411" y="22887"/>
                    </a:cubicBezTo>
                    <a:cubicBezTo>
                      <a:pt x="4131" y="22666"/>
                      <a:pt x="4861" y="22467"/>
                      <a:pt x="5595" y="22294"/>
                    </a:cubicBezTo>
                    <a:cubicBezTo>
                      <a:pt x="7066" y="21950"/>
                      <a:pt x="8558" y="21685"/>
                      <a:pt x="10056" y="21467"/>
                    </a:cubicBezTo>
                    <a:cubicBezTo>
                      <a:pt x="11551" y="21254"/>
                      <a:pt x="13060" y="21085"/>
                      <a:pt x="14565" y="20971"/>
                    </a:cubicBezTo>
                    <a:lnTo>
                      <a:pt x="14734" y="20958"/>
                    </a:lnTo>
                    <a:lnTo>
                      <a:pt x="14700" y="20789"/>
                    </a:lnTo>
                    <a:cubicBezTo>
                      <a:pt x="14331" y="19087"/>
                      <a:pt x="14065" y="17362"/>
                      <a:pt x="13921" y="15622"/>
                    </a:cubicBezTo>
                    <a:cubicBezTo>
                      <a:pt x="13769" y="13886"/>
                      <a:pt x="13759" y="12139"/>
                      <a:pt x="13817" y="10396"/>
                    </a:cubicBezTo>
                    <a:cubicBezTo>
                      <a:pt x="13883" y="8649"/>
                      <a:pt x="14045" y="6910"/>
                      <a:pt x="14290" y="5180"/>
                    </a:cubicBezTo>
                    <a:cubicBezTo>
                      <a:pt x="14528" y="3452"/>
                      <a:pt x="14841" y="1733"/>
                      <a:pt x="15258" y="34"/>
                    </a:cubicBezTo>
                    <a:lnTo>
                      <a:pt x="15123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3"/>
              <p:cNvSpPr/>
              <p:nvPr/>
            </p:nvSpPr>
            <p:spPr>
              <a:xfrm>
                <a:off x="7967850" y="464863"/>
                <a:ext cx="592200" cy="1012725"/>
              </a:xfrm>
              <a:custGeom>
                <a:rect b="b" l="l" r="r" t="t"/>
                <a:pathLst>
                  <a:path extrusionOk="0" h="40509" w="23688">
                    <a:moveTo>
                      <a:pt x="21346" y="1"/>
                    </a:moveTo>
                    <a:cubicBezTo>
                      <a:pt x="19124" y="1"/>
                      <a:pt x="16036" y="907"/>
                      <a:pt x="15351" y="5716"/>
                    </a:cubicBezTo>
                    <a:cubicBezTo>
                      <a:pt x="14462" y="11952"/>
                      <a:pt x="15640" y="20997"/>
                      <a:pt x="15640" y="20997"/>
                    </a:cubicBezTo>
                    <a:cubicBezTo>
                      <a:pt x="15640" y="20997"/>
                      <a:pt x="3683" y="22686"/>
                      <a:pt x="2436" y="24132"/>
                    </a:cubicBezTo>
                    <a:cubicBezTo>
                      <a:pt x="1" y="26964"/>
                      <a:pt x="2443" y="29541"/>
                      <a:pt x="2443" y="29541"/>
                    </a:cubicBezTo>
                    <a:cubicBezTo>
                      <a:pt x="2443" y="29541"/>
                      <a:pt x="1772" y="39493"/>
                      <a:pt x="2168" y="40402"/>
                    </a:cubicBezTo>
                    <a:cubicBezTo>
                      <a:pt x="2253" y="40475"/>
                      <a:pt x="2465" y="40508"/>
                      <a:pt x="2782" y="40508"/>
                    </a:cubicBezTo>
                    <a:cubicBezTo>
                      <a:pt x="5485" y="40508"/>
                      <a:pt x="15810" y="38078"/>
                      <a:pt x="20208" y="37202"/>
                    </a:cubicBezTo>
                    <a:cubicBezTo>
                      <a:pt x="21466" y="36950"/>
                      <a:pt x="21724" y="35001"/>
                      <a:pt x="21789" y="33723"/>
                    </a:cubicBezTo>
                    <a:lnTo>
                      <a:pt x="23649" y="1349"/>
                    </a:lnTo>
                    <a:cubicBezTo>
                      <a:pt x="23687" y="732"/>
                      <a:pt x="23246" y="188"/>
                      <a:pt x="22636" y="98"/>
                    </a:cubicBezTo>
                    <a:cubicBezTo>
                      <a:pt x="22269" y="43"/>
                      <a:pt x="21828" y="1"/>
                      <a:pt x="21346" y="1"/>
                    </a:cubicBezTo>
                    <a:close/>
                  </a:path>
                </a:pathLst>
              </a:custGeom>
              <a:solidFill>
                <a:srgbClr val="FF8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3"/>
              <p:cNvSpPr/>
              <p:nvPr/>
            </p:nvSpPr>
            <p:spPr>
              <a:xfrm>
                <a:off x="7997825" y="475488"/>
                <a:ext cx="439825" cy="977125"/>
              </a:xfrm>
              <a:custGeom>
                <a:rect b="b" l="l" r="r" t="t"/>
                <a:pathLst>
                  <a:path extrusionOk="0" h="39085" w="17593">
                    <a:moveTo>
                      <a:pt x="17538" y="0"/>
                    </a:moveTo>
                    <a:cubicBezTo>
                      <a:pt x="16688" y="358"/>
                      <a:pt x="15936" y="954"/>
                      <a:pt x="15389" y="1702"/>
                    </a:cubicBezTo>
                    <a:cubicBezTo>
                      <a:pt x="14844" y="2450"/>
                      <a:pt x="14486" y="3321"/>
                      <a:pt x="14259" y="4210"/>
                    </a:cubicBezTo>
                    <a:cubicBezTo>
                      <a:pt x="14155" y="4657"/>
                      <a:pt x="14063" y="5112"/>
                      <a:pt x="14014" y="5563"/>
                    </a:cubicBezTo>
                    <a:cubicBezTo>
                      <a:pt x="13959" y="6018"/>
                      <a:pt x="13890" y="6473"/>
                      <a:pt x="13863" y="6928"/>
                    </a:cubicBezTo>
                    <a:cubicBezTo>
                      <a:pt x="13825" y="7382"/>
                      <a:pt x="13787" y="7837"/>
                      <a:pt x="13769" y="8295"/>
                    </a:cubicBezTo>
                    <a:cubicBezTo>
                      <a:pt x="13742" y="8750"/>
                      <a:pt x="13724" y="9209"/>
                      <a:pt x="13718" y="9663"/>
                    </a:cubicBezTo>
                    <a:cubicBezTo>
                      <a:pt x="13680" y="11489"/>
                      <a:pt x="13728" y="13314"/>
                      <a:pt x="13831" y="15136"/>
                    </a:cubicBezTo>
                    <a:cubicBezTo>
                      <a:pt x="13932" y="16915"/>
                      <a:pt x="14082" y="18686"/>
                      <a:pt x="14291" y="20457"/>
                    </a:cubicBezTo>
                    <a:lnTo>
                      <a:pt x="14291" y="20457"/>
                    </a:lnTo>
                    <a:cubicBezTo>
                      <a:pt x="12717" y="20683"/>
                      <a:pt x="11146" y="20939"/>
                      <a:pt x="9581" y="21213"/>
                    </a:cubicBezTo>
                    <a:cubicBezTo>
                      <a:pt x="7972" y="21502"/>
                      <a:pt x="6363" y="21809"/>
                      <a:pt x="4772" y="22209"/>
                    </a:cubicBezTo>
                    <a:cubicBezTo>
                      <a:pt x="3980" y="22409"/>
                      <a:pt x="3187" y="22623"/>
                      <a:pt x="2412" y="22912"/>
                    </a:cubicBezTo>
                    <a:cubicBezTo>
                      <a:pt x="2023" y="23060"/>
                      <a:pt x="1637" y="23211"/>
                      <a:pt x="1282" y="23480"/>
                    </a:cubicBezTo>
                    <a:cubicBezTo>
                      <a:pt x="1193" y="23559"/>
                      <a:pt x="1110" y="23639"/>
                      <a:pt x="1055" y="23725"/>
                    </a:cubicBezTo>
                    <a:lnTo>
                      <a:pt x="865" y="23973"/>
                    </a:lnTo>
                    <a:cubicBezTo>
                      <a:pt x="727" y="24135"/>
                      <a:pt x="631" y="24321"/>
                      <a:pt x="528" y="24504"/>
                    </a:cubicBezTo>
                    <a:cubicBezTo>
                      <a:pt x="314" y="24868"/>
                      <a:pt x="183" y="25275"/>
                      <a:pt x="91" y="25688"/>
                    </a:cubicBezTo>
                    <a:cubicBezTo>
                      <a:pt x="29" y="26105"/>
                      <a:pt x="0" y="26532"/>
                      <a:pt x="80" y="26949"/>
                    </a:cubicBezTo>
                    <a:cubicBezTo>
                      <a:pt x="212" y="27767"/>
                      <a:pt x="586" y="28523"/>
                      <a:pt x="1121" y="29155"/>
                    </a:cubicBezTo>
                    <a:lnTo>
                      <a:pt x="1121" y="29155"/>
                    </a:lnTo>
                    <a:cubicBezTo>
                      <a:pt x="1019" y="30800"/>
                      <a:pt x="923" y="32443"/>
                      <a:pt x="855" y="34090"/>
                    </a:cubicBezTo>
                    <a:cubicBezTo>
                      <a:pt x="824" y="34921"/>
                      <a:pt x="797" y="35754"/>
                      <a:pt x="779" y="36584"/>
                    </a:cubicBezTo>
                    <a:cubicBezTo>
                      <a:pt x="765" y="37417"/>
                      <a:pt x="755" y="38252"/>
                      <a:pt x="789" y="39085"/>
                    </a:cubicBezTo>
                    <a:lnTo>
                      <a:pt x="927" y="39078"/>
                    </a:lnTo>
                    <a:cubicBezTo>
                      <a:pt x="907" y="38252"/>
                      <a:pt x="927" y="37422"/>
                      <a:pt x="959" y="36591"/>
                    </a:cubicBezTo>
                    <a:cubicBezTo>
                      <a:pt x="986" y="35761"/>
                      <a:pt x="1024" y="34931"/>
                      <a:pt x="1069" y="34100"/>
                    </a:cubicBezTo>
                    <a:cubicBezTo>
                      <a:pt x="1155" y="32440"/>
                      <a:pt x="1251" y="30779"/>
                      <a:pt x="1368" y="29123"/>
                    </a:cubicBezTo>
                    <a:lnTo>
                      <a:pt x="1372" y="29075"/>
                    </a:lnTo>
                    <a:lnTo>
                      <a:pt x="1334" y="29030"/>
                    </a:lnTo>
                    <a:cubicBezTo>
                      <a:pt x="827" y="28437"/>
                      <a:pt x="452" y="27690"/>
                      <a:pt x="334" y="26911"/>
                    </a:cubicBezTo>
                    <a:cubicBezTo>
                      <a:pt x="263" y="26522"/>
                      <a:pt x="290" y="26122"/>
                      <a:pt x="349" y="25736"/>
                    </a:cubicBezTo>
                    <a:cubicBezTo>
                      <a:pt x="438" y="25354"/>
                      <a:pt x="562" y="24975"/>
                      <a:pt x="762" y="24634"/>
                    </a:cubicBezTo>
                    <a:cubicBezTo>
                      <a:pt x="862" y="24462"/>
                      <a:pt x="955" y="24286"/>
                      <a:pt x="1086" y="24135"/>
                    </a:cubicBezTo>
                    <a:cubicBezTo>
                      <a:pt x="1207" y="23987"/>
                      <a:pt x="1320" y="23793"/>
                      <a:pt x="1455" y="23693"/>
                    </a:cubicBezTo>
                    <a:cubicBezTo>
                      <a:pt x="1751" y="23470"/>
                      <a:pt x="2137" y="23315"/>
                      <a:pt x="2509" y="23173"/>
                    </a:cubicBezTo>
                    <a:cubicBezTo>
                      <a:pt x="3266" y="22898"/>
                      <a:pt x="4055" y="22688"/>
                      <a:pt x="4844" y="22491"/>
                    </a:cubicBezTo>
                    <a:cubicBezTo>
                      <a:pt x="6425" y="22113"/>
                      <a:pt x="8027" y="21792"/>
                      <a:pt x="9632" y="21499"/>
                    </a:cubicBezTo>
                    <a:cubicBezTo>
                      <a:pt x="11238" y="21210"/>
                      <a:pt x="12846" y="20944"/>
                      <a:pt x="14462" y="20707"/>
                    </a:cubicBezTo>
                    <a:lnTo>
                      <a:pt x="14593" y="20690"/>
                    </a:lnTo>
                    <a:lnTo>
                      <a:pt x="14575" y="20556"/>
                    </a:lnTo>
                    <a:cubicBezTo>
                      <a:pt x="14355" y="18753"/>
                      <a:pt x="14193" y="16939"/>
                      <a:pt x="14083" y="15123"/>
                    </a:cubicBezTo>
                    <a:cubicBezTo>
                      <a:pt x="13973" y="13308"/>
                      <a:pt x="13918" y="11485"/>
                      <a:pt x="13952" y="9670"/>
                    </a:cubicBezTo>
                    <a:cubicBezTo>
                      <a:pt x="13955" y="9215"/>
                      <a:pt x="13973" y="8761"/>
                      <a:pt x="13996" y="8306"/>
                    </a:cubicBezTo>
                    <a:cubicBezTo>
                      <a:pt x="14011" y="7851"/>
                      <a:pt x="14049" y="7400"/>
                      <a:pt x="14083" y="6948"/>
                    </a:cubicBezTo>
                    <a:cubicBezTo>
                      <a:pt x="14111" y="6494"/>
                      <a:pt x="14173" y="6042"/>
                      <a:pt x="14221" y="5592"/>
                    </a:cubicBezTo>
                    <a:cubicBezTo>
                      <a:pt x="14269" y="5140"/>
                      <a:pt x="14352" y="4699"/>
                      <a:pt x="14451" y="4258"/>
                    </a:cubicBezTo>
                    <a:cubicBezTo>
                      <a:pt x="14665" y="3383"/>
                      <a:pt x="15003" y="2533"/>
                      <a:pt x="15526" y="1802"/>
                    </a:cubicBezTo>
                    <a:cubicBezTo>
                      <a:pt x="16050" y="1072"/>
                      <a:pt x="16770" y="486"/>
                      <a:pt x="17593" y="131"/>
                    </a:cubicBezTo>
                    <a:lnTo>
                      <a:pt x="17538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3"/>
              <p:cNvSpPr/>
              <p:nvPr/>
            </p:nvSpPr>
            <p:spPr>
              <a:xfrm>
                <a:off x="8079650" y="1124488"/>
                <a:ext cx="403225" cy="85800"/>
              </a:xfrm>
              <a:custGeom>
                <a:rect b="b" l="l" r="r" t="t"/>
                <a:pathLst>
                  <a:path extrusionOk="0" h="3432" w="16129">
                    <a:moveTo>
                      <a:pt x="16091" y="0"/>
                    </a:moveTo>
                    <a:cubicBezTo>
                      <a:pt x="13435" y="655"/>
                      <a:pt x="10738" y="1106"/>
                      <a:pt x="8041" y="1571"/>
                    </a:cubicBezTo>
                    <a:cubicBezTo>
                      <a:pt x="6690" y="1798"/>
                      <a:pt x="5340" y="2043"/>
                      <a:pt x="3996" y="2315"/>
                    </a:cubicBezTo>
                    <a:cubicBezTo>
                      <a:pt x="2653" y="2590"/>
                      <a:pt x="1316" y="2908"/>
                      <a:pt x="1" y="3297"/>
                    </a:cubicBezTo>
                    <a:lnTo>
                      <a:pt x="38" y="3431"/>
                    </a:lnTo>
                    <a:cubicBezTo>
                      <a:pt x="1368" y="3115"/>
                      <a:pt x="2708" y="2843"/>
                      <a:pt x="4052" y="2587"/>
                    </a:cubicBezTo>
                    <a:cubicBezTo>
                      <a:pt x="5391" y="2329"/>
                      <a:pt x="6742" y="2105"/>
                      <a:pt x="8089" y="1860"/>
                    </a:cubicBezTo>
                    <a:cubicBezTo>
                      <a:pt x="10786" y="1388"/>
                      <a:pt x="13490" y="892"/>
                      <a:pt x="16129" y="138"/>
                    </a:cubicBezTo>
                    <a:lnTo>
                      <a:pt x="16091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3"/>
              <p:cNvSpPr/>
              <p:nvPr/>
            </p:nvSpPr>
            <p:spPr>
              <a:xfrm>
                <a:off x="7688650" y="1190363"/>
                <a:ext cx="316525" cy="35450"/>
              </a:xfrm>
              <a:custGeom>
                <a:rect b="b" l="l" r="r" t="t"/>
                <a:pathLst>
                  <a:path extrusionOk="0" h="1418" w="12661">
                    <a:moveTo>
                      <a:pt x="32" y="1"/>
                    </a:moveTo>
                    <a:lnTo>
                      <a:pt x="1" y="138"/>
                    </a:lnTo>
                    <a:cubicBezTo>
                      <a:pt x="1038" y="380"/>
                      <a:pt x="2085" y="569"/>
                      <a:pt x="3132" y="734"/>
                    </a:cubicBezTo>
                    <a:cubicBezTo>
                      <a:pt x="4183" y="893"/>
                      <a:pt x="5237" y="1034"/>
                      <a:pt x="6294" y="1134"/>
                    </a:cubicBezTo>
                    <a:cubicBezTo>
                      <a:pt x="7352" y="1241"/>
                      <a:pt x="8410" y="1327"/>
                      <a:pt x="9474" y="1368"/>
                    </a:cubicBezTo>
                    <a:cubicBezTo>
                      <a:pt x="10159" y="1406"/>
                      <a:pt x="10843" y="1418"/>
                      <a:pt x="11528" y="1418"/>
                    </a:cubicBezTo>
                    <a:cubicBezTo>
                      <a:pt x="11905" y="1418"/>
                      <a:pt x="12282" y="1414"/>
                      <a:pt x="12660" y="1410"/>
                    </a:cubicBezTo>
                    <a:lnTo>
                      <a:pt x="12660" y="1272"/>
                    </a:lnTo>
                    <a:cubicBezTo>
                      <a:pt x="11599" y="1237"/>
                      <a:pt x="10542" y="1196"/>
                      <a:pt x="9488" y="1120"/>
                    </a:cubicBezTo>
                    <a:cubicBezTo>
                      <a:pt x="8430" y="1041"/>
                      <a:pt x="7376" y="958"/>
                      <a:pt x="6326" y="841"/>
                    </a:cubicBezTo>
                    <a:cubicBezTo>
                      <a:pt x="5275" y="724"/>
                      <a:pt x="4221" y="607"/>
                      <a:pt x="3173" y="459"/>
                    </a:cubicBezTo>
                    <a:cubicBezTo>
                      <a:pt x="2123" y="318"/>
                      <a:pt x="1076" y="170"/>
                      <a:pt x="32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3"/>
              <p:cNvSpPr/>
              <p:nvPr/>
            </p:nvSpPr>
            <p:spPr>
              <a:xfrm>
                <a:off x="7723625" y="1079188"/>
                <a:ext cx="256400" cy="33875"/>
              </a:xfrm>
              <a:custGeom>
                <a:rect b="b" l="l" r="r" t="t"/>
                <a:pathLst>
                  <a:path extrusionOk="0" h="1355" w="10256">
                    <a:moveTo>
                      <a:pt x="28" y="0"/>
                    </a:moveTo>
                    <a:lnTo>
                      <a:pt x="1" y="138"/>
                    </a:lnTo>
                    <a:cubicBezTo>
                      <a:pt x="841" y="345"/>
                      <a:pt x="1685" y="504"/>
                      <a:pt x="2536" y="645"/>
                    </a:cubicBezTo>
                    <a:cubicBezTo>
                      <a:pt x="3386" y="782"/>
                      <a:pt x="4238" y="909"/>
                      <a:pt x="5095" y="1000"/>
                    </a:cubicBezTo>
                    <a:cubicBezTo>
                      <a:pt x="5949" y="1100"/>
                      <a:pt x="6807" y="1189"/>
                      <a:pt x="7669" y="1240"/>
                    </a:cubicBezTo>
                    <a:cubicBezTo>
                      <a:pt x="8526" y="1310"/>
                      <a:pt x="9388" y="1334"/>
                      <a:pt x="10248" y="1354"/>
                    </a:cubicBezTo>
                    <a:lnTo>
                      <a:pt x="10256" y="1216"/>
                    </a:lnTo>
                    <a:cubicBezTo>
                      <a:pt x="8540" y="1082"/>
                      <a:pt x="6835" y="920"/>
                      <a:pt x="5130" y="710"/>
                    </a:cubicBezTo>
                    <a:cubicBezTo>
                      <a:pt x="3428" y="500"/>
                      <a:pt x="1726" y="255"/>
                      <a:pt x="28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3"/>
              <p:cNvSpPr/>
              <p:nvPr/>
            </p:nvSpPr>
            <p:spPr>
              <a:xfrm>
                <a:off x="8034950" y="1128788"/>
                <a:ext cx="20100" cy="30600"/>
              </a:xfrm>
              <a:custGeom>
                <a:rect b="b" l="l" r="r" t="t"/>
                <a:pathLst>
                  <a:path extrusionOk="0" h="1224" w="804">
                    <a:moveTo>
                      <a:pt x="682" y="0"/>
                    </a:moveTo>
                    <a:cubicBezTo>
                      <a:pt x="524" y="166"/>
                      <a:pt x="393" y="348"/>
                      <a:pt x="272" y="538"/>
                    </a:cubicBezTo>
                    <a:cubicBezTo>
                      <a:pt x="156" y="724"/>
                      <a:pt x="48" y="924"/>
                      <a:pt x="0" y="1154"/>
                    </a:cubicBezTo>
                    <a:lnTo>
                      <a:pt x="121" y="1224"/>
                    </a:lnTo>
                    <a:cubicBezTo>
                      <a:pt x="296" y="1072"/>
                      <a:pt x="420" y="882"/>
                      <a:pt x="531" y="690"/>
                    </a:cubicBezTo>
                    <a:cubicBezTo>
                      <a:pt x="638" y="493"/>
                      <a:pt x="734" y="290"/>
                      <a:pt x="803" y="73"/>
                    </a:cubicBez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3"/>
              <p:cNvSpPr/>
              <p:nvPr/>
            </p:nvSpPr>
            <p:spPr>
              <a:xfrm>
                <a:off x="8027800" y="1128788"/>
                <a:ext cx="32400" cy="28275"/>
              </a:xfrm>
              <a:custGeom>
                <a:rect b="b" l="l" r="r" t="t"/>
                <a:pathLst>
                  <a:path extrusionOk="0" h="1131" w="1296">
                    <a:moveTo>
                      <a:pt x="94" y="0"/>
                    </a:moveTo>
                    <a:lnTo>
                      <a:pt x="0" y="108"/>
                    </a:lnTo>
                    <a:cubicBezTo>
                      <a:pt x="156" y="335"/>
                      <a:pt x="348" y="514"/>
                      <a:pt x="552" y="679"/>
                    </a:cubicBezTo>
                    <a:cubicBezTo>
                      <a:pt x="758" y="844"/>
                      <a:pt x="968" y="1000"/>
                      <a:pt x="1206" y="1130"/>
                    </a:cubicBezTo>
                    <a:lnTo>
                      <a:pt x="1296" y="1024"/>
                    </a:lnTo>
                    <a:cubicBezTo>
                      <a:pt x="1130" y="814"/>
                      <a:pt x="941" y="628"/>
                      <a:pt x="744" y="452"/>
                    </a:cubicBezTo>
                    <a:cubicBezTo>
                      <a:pt x="548" y="276"/>
                      <a:pt x="342" y="114"/>
                      <a:pt x="94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3"/>
              <p:cNvSpPr/>
              <p:nvPr/>
            </p:nvSpPr>
            <p:spPr>
              <a:xfrm>
                <a:off x="8072575" y="1089088"/>
                <a:ext cx="23450" cy="97500"/>
              </a:xfrm>
              <a:custGeom>
                <a:rect b="b" l="l" r="r" t="t"/>
                <a:pathLst>
                  <a:path extrusionOk="0" h="3900" w="938">
                    <a:moveTo>
                      <a:pt x="118" y="1"/>
                    </a:moveTo>
                    <a:lnTo>
                      <a:pt x="1" y="76"/>
                    </a:lnTo>
                    <a:cubicBezTo>
                      <a:pt x="290" y="666"/>
                      <a:pt x="490" y="1286"/>
                      <a:pt x="569" y="1923"/>
                    </a:cubicBezTo>
                    <a:cubicBezTo>
                      <a:pt x="651" y="2564"/>
                      <a:pt x="604" y="3218"/>
                      <a:pt x="435" y="3852"/>
                    </a:cubicBezTo>
                    <a:lnTo>
                      <a:pt x="565" y="3900"/>
                    </a:lnTo>
                    <a:cubicBezTo>
                      <a:pt x="845" y="3276"/>
                      <a:pt x="938" y="2574"/>
                      <a:pt x="866" y="1888"/>
                    </a:cubicBezTo>
                    <a:cubicBezTo>
                      <a:pt x="796" y="1206"/>
                      <a:pt x="548" y="531"/>
                      <a:pt x="118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3"/>
              <p:cNvSpPr/>
              <p:nvPr/>
            </p:nvSpPr>
            <p:spPr>
              <a:xfrm>
                <a:off x="7621725" y="1047488"/>
                <a:ext cx="25800" cy="18800"/>
              </a:xfrm>
              <a:custGeom>
                <a:rect b="b" l="l" r="r" t="t"/>
                <a:pathLst>
                  <a:path extrusionOk="0" h="752" w="1032">
                    <a:moveTo>
                      <a:pt x="62" y="1"/>
                    </a:moveTo>
                    <a:cubicBezTo>
                      <a:pt x="58" y="1"/>
                      <a:pt x="54" y="1"/>
                      <a:pt x="50" y="1"/>
                    </a:cubicBezTo>
                    <a:lnTo>
                      <a:pt x="1" y="135"/>
                    </a:lnTo>
                    <a:cubicBezTo>
                      <a:pt x="153" y="266"/>
                      <a:pt x="304" y="355"/>
                      <a:pt x="460" y="449"/>
                    </a:cubicBezTo>
                    <a:lnTo>
                      <a:pt x="928" y="751"/>
                    </a:lnTo>
                    <a:lnTo>
                      <a:pt x="1031" y="655"/>
                    </a:lnTo>
                    <a:cubicBezTo>
                      <a:pt x="935" y="473"/>
                      <a:pt x="790" y="321"/>
                      <a:pt x="625" y="204"/>
                    </a:cubicBezTo>
                    <a:cubicBezTo>
                      <a:pt x="459" y="86"/>
                      <a:pt x="270" y="1"/>
                      <a:pt x="62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3"/>
              <p:cNvSpPr/>
              <p:nvPr/>
            </p:nvSpPr>
            <p:spPr>
              <a:xfrm>
                <a:off x="8066125" y="560563"/>
                <a:ext cx="38875" cy="35850"/>
              </a:xfrm>
              <a:custGeom>
                <a:rect b="b" l="l" r="r" t="t"/>
                <a:pathLst>
                  <a:path extrusionOk="0" h="1434" w="1555">
                    <a:moveTo>
                      <a:pt x="1444" y="1"/>
                    </a:moveTo>
                    <a:cubicBezTo>
                      <a:pt x="1203" y="228"/>
                      <a:pt x="971" y="452"/>
                      <a:pt x="731" y="666"/>
                    </a:cubicBezTo>
                    <a:cubicBezTo>
                      <a:pt x="486" y="879"/>
                      <a:pt x="238" y="1079"/>
                      <a:pt x="0" y="1316"/>
                    </a:cubicBezTo>
                    <a:lnTo>
                      <a:pt x="73" y="1434"/>
                    </a:lnTo>
                    <a:cubicBezTo>
                      <a:pt x="400" y="1320"/>
                      <a:pt x="682" y="1120"/>
                      <a:pt x="930" y="886"/>
                    </a:cubicBezTo>
                    <a:cubicBezTo>
                      <a:pt x="1175" y="652"/>
                      <a:pt x="1396" y="383"/>
                      <a:pt x="1554" y="84"/>
                    </a:cubicBez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3"/>
              <p:cNvSpPr/>
              <p:nvPr/>
            </p:nvSpPr>
            <p:spPr>
              <a:xfrm>
                <a:off x="8077825" y="564113"/>
                <a:ext cx="34825" cy="30600"/>
              </a:xfrm>
              <a:custGeom>
                <a:rect b="b" l="l" r="r" t="t"/>
                <a:pathLst>
                  <a:path extrusionOk="0" h="1224" w="1393">
                    <a:moveTo>
                      <a:pt x="94" y="0"/>
                    </a:moveTo>
                    <a:lnTo>
                      <a:pt x="1" y="107"/>
                    </a:lnTo>
                    <a:cubicBezTo>
                      <a:pt x="169" y="348"/>
                      <a:pt x="379" y="544"/>
                      <a:pt x="600" y="724"/>
                    </a:cubicBezTo>
                    <a:cubicBezTo>
                      <a:pt x="821" y="906"/>
                      <a:pt x="1052" y="1078"/>
                      <a:pt x="1303" y="1223"/>
                    </a:cubicBezTo>
                    <a:lnTo>
                      <a:pt x="1392" y="1120"/>
                    </a:lnTo>
                    <a:cubicBezTo>
                      <a:pt x="1210" y="892"/>
                      <a:pt x="1007" y="692"/>
                      <a:pt x="793" y="500"/>
                    </a:cubicBezTo>
                    <a:cubicBezTo>
                      <a:pt x="580" y="306"/>
                      <a:pt x="359" y="131"/>
                      <a:pt x="94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3"/>
              <p:cNvSpPr/>
              <p:nvPr/>
            </p:nvSpPr>
            <p:spPr>
              <a:xfrm>
                <a:off x="8262050" y="566688"/>
                <a:ext cx="46025" cy="39900"/>
              </a:xfrm>
              <a:custGeom>
                <a:rect b="b" l="l" r="r" t="t"/>
                <a:pathLst>
                  <a:path extrusionOk="0" h="1596" w="1841">
                    <a:moveTo>
                      <a:pt x="1757" y="1"/>
                    </a:moveTo>
                    <a:cubicBezTo>
                      <a:pt x="1416" y="187"/>
                      <a:pt x="1103" y="414"/>
                      <a:pt x="803" y="658"/>
                    </a:cubicBezTo>
                    <a:cubicBezTo>
                      <a:pt x="503" y="903"/>
                      <a:pt x="224" y="1171"/>
                      <a:pt x="1" y="1495"/>
                    </a:cubicBezTo>
                    <a:lnTo>
                      <a:pt x="97" y="1596"/>
                    </a:lnTo>
                    <a:cubicBezTo>
                      <a:pt x="421" y="1381"/>
                      <a:pt x="710" y="1137"/>
                      <a:pt x="996" y="885"/>
                    </a:cubicBezTo>
                    <a:cubicBezTo>
                      <a:pt x="1278" y="634"/>
                      <a:pt x="1564" y="383"/>
                      <a:pt x="1840" y="114"/>
                    </a:cubicBezTo>
                    <a:lnTo>
                      <a:pt x="1757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3"/>
              <p:cNvSpPr/>
              <p:nvPr/>
            </p:nvSpPr>
            <p:spPr>
              <a:xfrm>
                <a:off x="8268075" y="569513"/>
                <a:ext cx="38325" cy="47400"/>
              </a:xfrm>
              <a:custGeom>
                <a:rect b="b" l="l" r="r" t="t"/>
                <a:pathLst>
                  <a:path extrusionOk="0" h="1896" w="1533">
                    <a:moveTo>
                      <a:pt x="111" y="1"/>
                    </a:moveTo>
                    <a:lnTo>
                      <a:pt x="0" y="87"/>
                    </a:lnTo>
                    <a:cubicBezTo>
                      <a:pt x="180" y="435"/>
                      <a:pt x="407" y="742"/>
                      <a:pt x="652" y="1038"/>
                    </a:cubicBezTo>
                    <a:cubicBezTo>
                      <a:pt x="892" y="1338"/>
                      <a:pt x="1144" y="1627"/>
                      <a:pt x="1423" y="1896"/>
                    </a:cubicBezTo>
                    <a:lnTo>
                      <a:pt x="1533" y="1810"/>
                    </a:lnTo>
                    <a:cubicBezTo>
                      <a:pt x="1337" y="1475"/>
                      <a:pt x="1116" y="1162"/>
                      <a:pt x="882" y="855"/>
                    </a:cubicBezTo>
                    <a:cubicBezTo>
                      <a:pt x="652" y="549"/>
                      <a:pt x="407" y="256"/>
                      <a:pt x="111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8157675" y="663213"/>
                <a:ext cx="40575" cy="39050"/>
              </a:xfrm>
              <a:custGeom>
                <a:rect b="b" l="l" r="r" t="t"/>
                <a:pathLst>
                  <a:path extrusionOk="0" h="1562" w="1623">
                    <a:moveTo>
                      <a:pt x="1523" y="1"/>
                    </a:moveTo>
                    <a:cubicBezTo>
                      <a:pt x="1233" y="207"/>
                      <a:pt x="965" y="435"/>
                      <a:pt x="707" y="676"/>
                    </a:cubicBezTo>
                    <a:cubicBezTo>
                      <a:pt x="448" y="914"/>
                      <a:pt x="203" y="1166"/>
                      <a:pt x="1" y="1462"/>
                    </a:cubicBezTo>
                    <a:lnTo>
                      <a:pt x="96" y="1562"/>
                    </a:lnTo>
                    <a:cubicBezTo>
                      <a:pt x="400" y="1372"/>
                      <a:pt x="662" y="1137"/>
                      <a:pt x="913" y="889"/>
                    </a:cubicBezTo>
                    <a:cubicBezTo>
                      <a:pt x="1161" y="641"/>
                      <a:pt x="1402" y="383"/>
                      <a:pt x="1623" y="101"/>
                    </a:cubicBezTo>
                    <a:lnTo>
                      <a:pt x="1523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3"/>
              <p:cNvSpPr/>
              <p:nvPr/>
            </p:nvSpPr>
            <p:spPr>
              <a:xfrm>
                <a:off x="8157850" y="666838"/>
                <a:ext cx="36025" cy="38875"/>
              </a:xfrm>
              <a:custGeom>
                <a:rect b="b" l="l" r="r" t="t"/>
                <a:pathLst>
                  <a:path extrusionOk="0" h="1555" w="1441">
                    <a:moveTo>
                      <a:pt x="103" y="0"/>
                    </a:moveTo>
                    <a:lnTo>
                      <a:pt x="0" y="94"/>
                    </a:lnTo>
                    <a:cubicBezTo>
                      <a:pt x="169" y="386"/>
                      <a:pt x="382" y="638"/>
                      <a:pt x="609" y="879"/>
                    </a:cubicBezTo>
                    <a:cubicBezTo>
                      <a:pt x="837" y="1116"/>
                      <a:pt x="1075" y="1348"/>
                      <a:pt x="1337" y="1555"/>
                    </a:cubicBezTo>
                    <a:lnTo>
                      <a:pt x="1440" y="1461"/>
                    </a:lnTo>
                    <a:cubicBezTo>
                      <a:pt x="1254" y="1183"/>
                      <a:pt x="1048" y="924"/>
                      <a:pt x="830" y="676"/>
                    </a:cubicBezTo>
                    <a:cubicBezTo>
                      <a:pt x="614" y="428"/>
                      <a:pt x="382" y="194"/>
                      <a:pt x="103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8065175" y="746238"/>
                <a:ext cx="36275" cy="43275"/>
              </a:xfrm>
              <a:custGeom>
                <a:rect b="b" l="l" r="r" t="t"/>
                <a:pathLst>
                  <a:path extrusionOk="0" h="1731" w="1451">
                    <a:moveTo>
                      <a:pt x="1330" y="1"/>
                    </a:moveTo>
                    <a:cubicBezTo>
                      <a:pt x="1109" y="280"/>
                      <a:pt x="896" y="555"/>
                      <a:pt x="672" y="818"/>
                    </a:cubicBezTo>
                    <a:cubicBezTo>
                      <a:pt x="448" y="1082"/>
                      <a:pt x="217" y="1338"/>
                      <a:pt x="1" y="1624"/>
                    </a:cubicBezTo>
                    <a:lnTo>
                      <a:pt x="93" y="1730"/>
                    </a:lnTo>
                    <a:cubicBezTo>
                      <a:pt x="414" y="1548"/>
                      <a:pt x="679" y="1293"/>
                      <a:pt x="903" y="1007"/>
                    </a:cubicBezTo>
                    <a:cubicBezTo>
                      <a:pt x="1127" y="721"/>
                      <a:pt x="1319" y="407"/>
                      <a:pt x="1451" y="69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8062500" y="747438"/>
                <a:ext cx="46950" cy="50425"/>
              </a:xfrm>
              <a:custGeom>
                <a:rect b="b" l="l" r="r" t="t"/>
                <a:pathLst>
                  <a:path extrusionOk="0" h="2017" w="1878">
                    <a:moveTo>
                      <a:pt x="80" y="1"/>
                    </a:moveTo>
                    <a:lnTo>
                      <a:pt x="0" y="115"/>
                    </a:lnTo>
                    <a:cubicBezTo>
                      <a:pt x="307" y="428"/>
                      <a:pt x="620" y="721"/>
                      <a:pt x="917" y="1031"/>
                    </a:cubicBezTo>
                    <a:cubicBezTo>
                      <a:pt x="1213" y="1341"/>
                      <a:pt x="1488" y="1672"/>
                      <a:pt x="1757" y="2016"/>
                    </a:cubicBezTo>
                    <a:lnTo>
                      <a:pt x="1878" y="1944"/>
                    </a:lnTo>
                    <a:cubicBezTo>
                      <a:pt x="1692" y="1534"/>
                      <a:pt x="1434" y="1162"/>
                      <a:pt x="1134" y="827"/>
                    </a:cubicBezTo>
                    <a:cubicBezTo>
                      <a:pt x="835" y="493"/>
                      <a:pt x="486" y="201"/>
                      <a:pt x="80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3"/>
              <p:cNvSpPr/>
              <p:nvPr/>
            </p:nvSpPr>
            <p:spPr>
              <a:xfrm>
                <a:off x="8254625" y="761588"/>
                <a:ext cx="35525" cy="32900"/>
              </a:xfrm>
              <a:custGeom>
                <a:rect b="b" l="l" r="r" t="t"/>
                <a:pathLst>
                  <a:path extrusionOk="0" h="1316" w="1421">
                    <a:moveTo>
                      <a:pt x="1358" y="0"/>
                    </a:moveTo>
                    <a:cubicBezTo>
                      <a:pt x="1055" y="93"/>
                      <a:pt x="780" y="261"/>
                      <a:pt x="542" y="468"/>
                    </a:cubicBezTo>
                    <a:cubicBezTo>
                      <a:pt x="304" y="679"/>
                      <a:pt x="101" y="937"/>
                      <a:pt x="1" y="1240"/>
                    </a:cubicBezTo>
                    <a:lnTo>
                      <a:pt x="122" y="1316"/>
                    </a:lnTo>
                    <a:cubicBezTo>
                      <a:pt x="339" y="1102"/>
                      <a:pt x="532" y="889"/>
                      <a:pt x="742" y="689"/>
                    </a:cubicBezTo>
                    <a:cubicBezTo>
                      <a:pt x="952" y="485"/>
                      <a:pt x="1179" y="307"/>
                      <a:pt x="1420" y="124"/>
                    </a:cubicBezTo>
                    <a:lnTo>
                      <a:pt x="1358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3"/>
              <p:cNvSpPr/>
              <p:nvPr/>
            </p:nvSpPr>
            <p:spPr>
              <a:xfrm>
                <a:off x="8255850" y="762338"/>
                <a:ext cx="31700" cy="41450"/>
              </a:xfrm>
              <a:custGeom>
                <a:rect b="b" l="l" r="r" t="t"/>
                <a:pathLst>
                  <a:path extrusionOk="0" h="1658" w="1268">
                    <a:moveTo>
                      <a:pt x="90" y="1"/>
                    </a:moveTo>
                    <a:lnTo>
                      <a:pt x="1" y="112"/>
                    </a:lnTo>
                    <a:cubicBezTo>
                      <a:pt x="203" y="373"/>
                      <a:pt x="410" y="608"/>
                      <a:pt x="603" y="859"/>
                    </a:cubicBezTo>
                    <a:cubicBezTo>
                      <a:pt x="796" y="1114"/>
                      <a:pt x="968" y="1379"/>
                      <a:pt x="1141" y="1658"/>
                    </a:cubicBezTo>
                    <a:lnTo>
                      <a:pt x="1268" y="1606"/>
                    </a:lnTo>
                    <a:cubicBezTo>
                      <a:pt x="1192" y="1276"/>
                      <a:pt x="1041" y="962"/>
                      <a:pt x="844" y="683"/>
                    </a:cubicBezTo>
                    <a:cubicBezTo>
                      <a:pt x="648" y="408"/>
                      <a:pt x="397" y="159"/>
                      <a:pt x="90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8170600" y="842013"/>
                <a:ext cx="30075" cy="49375"/>
              </a:xfrm>
              <a:custGeom>
                <a:rect b="b" l="l" r="r" t="t"/>
                <a:pathLst>
                  <a:path extrusionOk="0" h="1975" w="1203">
                    <a:moveTo>
                      <a:pt x="1082" y="0"/>
                    </a:moveTo>
                    <a:cubicBezTo>
                      <a:pt x="837" y="279"/>
                      <a:pt x="648" y="593"/>
                      <a:pt x="471" y="914"/>
                    </a:cubicBezTo>
                    <a:cubicBezTo>
                      <a:pt x="296" y="1234"/>
                      <a:pt x="134" y="1561"/>
                      <a:pt x="0" y="1906"/>
                    </a:cubicBezTo>
                    <a:lnTo>
                      <a:pt x="120" y="1974"/>
                    </a:lnTo>
                    <a:cubicBezTo>
                      <a:pt x="347" y="1682"/>
                      <a:pt x="544" y="1375"/>
                      <a:pt x="730" y="1062"/>
                    </a:cubicBezTo>
                    <a:cubicBezTo>
                      <a:pt x="916" y="744"/>
                      <a:pt x="1088" y="424"/>
                      <a:pt x="1202" y="69"/>
                    </a:cubicBezTo>
                    <a:lnTo>
                      <a:pt x="1082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3"/>
              <p:cNvSpPr/>
              <p:nvPr/>
            </p:nvSpPr>
            <p:spPr>
              <a:xfrm>
                <a:off x="8173775" y="855788"/>
                <a:ext cx="34375" cy="37300"/>
              </a:xfrm>
              <a:custGeom>
                <a:rect b="b" l="l" r="r" t="t"/>
                <a:pathLst>
                  <a:path extrusionOk="0" h="1492" w="1375">
                    <a:moveTo>
                      <a:pt x="104" y="0"/>
                    </a:moveTo>
                    <a:lnTo>
                      <a:pt x="1" y="97"/>
                    </a:lnTo>
                    <a:cubicBezTo>
                      <a:pt x="155" y="379"/>
                      <a:pt x="359" y="621"/>
                      <a:pt x="576" y="848"/>
                    </a:cubicBezTo>
                    <a:cubicBezTo>
                      <a:pt x="793" y="1075"/>
                      <a:pt x="1020" y="1296"/>
                      <a:pt x="1271" y="1492"/>
                    </a:cubicBezTo>
                    <a:lnTo>
                      <a:pt x="1375" y="1399"/>
                    </a:lnTo>
                    <a:cubicBezTo>
                      <a:pt x="1203" y="1131"/>
                      <a:pt x="1003" y="886"/>
                      <a:pt x="796" y="648"/>
                    </a:cubicBezTo>
                    <a:cubicBezTo>
                      <a:pt x="589" y="411"/>
                      <a:pt x="369" y="183"/>
                      <a:pt x="104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3"/>
              <p:cNvSpPr/>
              <p:nvPr/>
            </p:nvSpPr>
            <p:spPr>
              <a:xfrm>
                <a:off x="8070425" y="921338"/>
                <a:ext cx="28525" cy="39975"/>
              </a:xfrm>
              <a:custGeom>
                <a:rect b="b" l="l" r="r" t="t"/>
                <a:pathLst>
                  <a:path extrusionOk="0" h="1599" w="1141">
                    <a:moveTo>
                      <a:pt x="1024" y="0"/>
                    </a:moveTo>
                    <a:cubicBezTo>
                      <a:pt x="793" y="210"/>
                      <a:pt x="613" y="458"/>
                      <a:pt x="448" y="717"/>
                    </a:cubicBezTo>
                    <a:cubicBezTo>
                      <a:pt x="283" y="972"/>
                      <a:pt x="128" y="1237"/>
                      <a:pt x="1" y="1519"/>
                    </a:cubicBezTo>
                    <a:lnTo>
                      <a:pt x="117" y="1598"/>
                    </a:lnTo>
                    <a:cubicBezTo>
                      <a:pt x="332" y="1374"/>
                      <a:pt x="518" y="1130"/>
                      <a:pt x="693" y="882"/>
                    </a:cubicBezTo>
                    <a:cubicBezTo>
                      <a:pt x="869" y="630"/>
                      <a:pt x="1031" y="372"/>
                      <a:pt x="1141" y="76"/>
                    </a:cubicBezTo>
                    <a:lnTo>
                      <a:pt x="1024" y="0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3"/>
              <p:cNvSpPr/>
              <p:nvPr/>
            </p:nvSpPr>
            <p:spPr>
              <a:xfrm>
                <a:off x="8065600" y="925888"/>
                <a:ext cx="42650" cy="35175"/>
              </a:xfrm>
              <a:custGeom>
                <a:rect b="b" l="l" r="r" t="t"/>
                <a:pathLst>
                  <a:path extrusionOk="0" h="1407" w="1706">
                    <a:moveTo>
                      <a:pt x="83" y="1"/>
                    </a:moveTo>
                    <a:lnTo>
                      <a:pt x="0" y="111"/>
                    </a:lnTo>
                    <a:cubicBezTo>
                      <a:pt x="232" y="376"/>
                      <a:pt x="486" y="604"/>
                      <a:pt x="758" y="817"/>
                    </a:cubicBezTo>
                    <a:cubicBezTo>
                      <a:pt x="1030" y="1031"/>
                      <a:pt x="1310" y="1241"/>
                      <a:pt x="1623" y="1406"/>
                    </a:cubicBezTo>
                    <a:lnTo>
                      <a:pt x="1706" y="1292"/>
                    </a:lnTo>
                    <a:cubicBezTo>
                      <a:pt x="1465" y="1047"/>
                      <a:pt x="1210" y="814"/>
                      <a:pt x="948" y="589"/>
                    </a:cubicBezTo>
                    <a:cubicBezTo>
                      <a:pt x="682" y="365"/>
                      <a:pt x="410" y="149"/>
                      <a:pt x="83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3"/>
              <p:cNvSpPr/>
              <p:nvPr/>
            </p:nvSpPr>
            <p:spPr>
              <a:xfrm>
                <a:off x="8240250" y="949388"/>
                <a:ext cx="29750" cy="34125"/>
              </a:xfrm>
              <a:custGeom>
                <a:rect b="b" l="l" r="r" t="t"/>
                <a:pathLst>
                  <a:path extrusionOk="0" h="1365" w="1190">
                    <a:moveTo>
                      <a:pt x="1083" y="1"/>
                    </a:moveTo>
                    <a:cubicBezTo>
                      <a:pt x="845" y="166"/>
                      <a:pt x="655" y="370"/>
                      <a:pt x="483" y="587"/>
                    </a:cubicBezTo>
                    <a:cubicBezTo>
                      <a:pt x="307" y="804"/>
                      <a:pt x="142" y="1028"/>
                      <a:pt x="0" y="1272"/>
                    </a:cubicBezTo>
                    <a:lnTo>
                      <a:pt x="108" y="1365"/>
                    </a:lnTo>
                    <a:cubicBezTo>
                      <a:pt x="328" y="1186"/>
                      <a:pt x="525" y="986"/>
                      <a:pt x="707" y="780"/>
                    </a:cubicBezTo>
                    <a:cubicBezTo>
                      <a:pt x="893" y="573"/>
                      <a:pt x="1065" y="352"/>
                      <a:pt x="1189" y="94"/>
                    </a:cubicBezTo>
                    <a:lnTo>
                      <a:pt x="1083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3"/>
              <p:cNvSpPr/>
              <p:nvPr/>
            </p:nvSpPr>
            <p:spPr>
              <a:xfrm>
                <a:off x="8232775" y="958788"/>
                <a:ext cx="41875" cy="33000"/>
              </a:xfrm>
              <a:custGeom>
                <a:rect b="b" l="l" r="r" t="t"/>
                <a:pathLst>
                  <a:path extrusionOk="0" h="1320" w="1675">
                    <a:moveTo>
                      <a:pt x="86" y="0"/>
                    </a:moveTo>
                    <a:lnTo>
                      <a:pt x="0" y="111"/>
                    </a:lnTo>
                    <a:cubicBezTo>
                      <a:pt x="221" y="372"/>
                      <a:pt x="479" y="583"/>
                      <a:pt x="747" y="779"/>
                    </a:cubicBezTo>
                    <a:cubicBezTo>
                      <a:pt x="1016" y="976"/>
                      <a:pt x="1291" y="1162"/>
                      <a:pt x="1588" y="1320"/>
                    </a:cubicBezTo>
                    <a:lnTo>
                      <a:pt x="1674" y="1210"/>
                    </a:lnTo>
                    <a:cubicBezTo>
                      <a:pt x="1440" y="965"/>
                      <a:pt x="1188" y="748"/>
                      <a:pt x="927" y="542"/>
                    </a:cubicBezTo>
                    <a:cubicBezTo>
                      <a:pt x="668" y="335"/>
                      <a:pt x="396" y="142"/>
                      <a:pt x="86" y="0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3"/>
              <p:cNvSpPr/>
              <p:nvPr/>
            </p:nvSpPr>
            <p:spPr>
              <a:xfrm>
                <a:off x="8172750" y="1017088"/>
                <a:ext cx="5875" cy="5600"/>
              </a:xfrm>
              <a:custGeom>
                <a:rect b="b" l="l" r="r" t="t"/>
                <a:pathLst>
                  <a:path extrusionOk="0" h="224" w="235">
                    <a:moveTo>
                      <a:pt x="35" y="1"/>
                    </a:moveTo>
                    <a:cubicBezTo>
                      <a:pt x="29" y="1"/>
                      <a:pt x="25" y="2"/>
                      <a:pt x="21" y="4"/>
                    </a:cubicBezTo>
                    <a:cubicBezTo>
                      <a:pt x="4" y="11"/>
                      <a:pt x="0" y="29"/>
                      <a:pt x="45" y="91"/>
                    </a:cubicBezTo>
                    <a:lnTo>
                      <a:pt x="142" y="190"/>
                    </a:lnTo>
                    <a:cubicBezTo>
                      <a:pt x="181" y="215"/>
                      <a:pt x="203" y="223"/>
                      <a:pt x="216" y="223"/>
                    </a:cubicBezTo>
                    <a:cubicBezTo>
                      <a:pt x="224" y="223"/>
                      <a:pt x="228" y="220"/>
                      <a:pt x="231" y="215"/>
                    </a:cubicBezTo>
                    <a:cubicBezTo>
                      <a:pt x="234" y="197"/>
                      <a:pt x="231" y="173"/>
                      <a:pt x="207" y="124"/>
                    </a:cubicBezTo>
                    <a:lnTo>
                      <a:pt x="107" y="29"/>
                    </a:lnTo>
                    <a:cubicBezTo>
                      <a:pt x="72" y="8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3"/>
              <p:cNvSpPr/>
              <p:nvPr/>
            </p:nvSpPr>
            <p:spPr>
              <a:xfrm>
                <a:off x="8015900" y="1001413"/>
                <a:ext cx="168750" cy="18600"/>
              </a:xfrm>
              <a:custGeom>
                <a:rect b="b" l="l" r="r" t="t"/>
                <a:pathLst>
                  <a:path extrusionOk="0" h="744" w="6750">
                    <a:moveTo>
                      <a:pt x="25" y="1"/>
                    </a:moveTo>
                    <a:lnTo>
                      <a:pt x="1" y="139"/>
                    </a:lnTo>
                    <a:cubicBezTo>
                      <a:pt x="556" y="263"/>
                      <a:pt x="1114" y="355"/>
                      <a:pt x="1672" y="438"/>
                    </a:cubicBezTo>
                    <a:cubicBezTo>
                      <a:pt x="2233" y="514"/>
                      <a:pt x="2791" y="586"/>
                      <a:pt x="3357" y="631"/>
                    </a:cubicBezTo>
                    <a:cubicBezTo>
                      <a:pt x="4124" y="697"/>
                      <a:pt x="4896" y="743"/>
                      <a:pt x="5668" y="743"/>
                    </a:cubicBezTo>
                    <a:cubicBezTo>
                      <a:pt x="6028" y="743"/>
                      <a:pt x="6389" y="733"/>
                      <a:pt x="6750" y="710"/>
                    </a:cubicBezTo>
                    <a:lnTo>
                      <a:pt x="6746" y="569"/>
                    </a:lnTo>
                    <a:cubicBezTo>
                      <a:pt x="5623" y="538"/>
                      <a:pt x="4503" y="449"/>
                      <a:pt x="3384" y="338"/>
                    </a:cubicBezTo>
                    <a:lnTo>
                      <a:pt x="1706" y="16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rgbClr val="302F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title"/>
          </p:nvPr>
        </p:nvSpPr>
        <p:spPr>
          <a:xfrm>
            <a:off x="1401725" y="534525"/>
            <a:ext cx="63405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4400">
                <a:solidFill>
                  <a:srgbClr val="000000"/>
                </a:solidFill>
              </a:rPr>
              <a:t>Introduction</a:t>
            </a:r>
            <a:endParaRPr/>
          </a:p>
        </p:txBody>
      </p:sp>
      <p:sp>
        <p:nvSpPr>
          <p:cNvPr id="281" name="Google Shape;281;p14"/>
          <p:cNvSpPr txBox="1"/>
          <p:nvPr>
            <p:ph idx="1" type="body"/>
          </p:nvPr>
        </p:nvSpPr>
        <p:spPr>
          <a:xfrm>
            <a:off x="720000" y="1737200"/>
            <a:ext cx="7704000" cy="28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2"/>
                </a:solidFill>
              </a:rPr>
              <a:t>The Friendship Paradox states that, on average, your friends have more friends than you.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</a:pPr>
            <a:r>
              <a:rPr lang="en" sz="1600">
                <a:solidFill>
                  <a:schemeClr val="dk2"/>
                </a:solidFill>
              </a:rPr>
              <a:t>This project uses synthetic networks to analyze this paradox.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We study network growth and evolution over time.</a:t>
            </a:r>
            <a:endParaRPr sz="1600">
              <a:solidFill>
                <a:schemeClr val="dk2"/>
              </a:solidFill>
            </a:endParaRPr>
          </a:p>
        </p:txBody>
      </p:sp>
      <p:grpSp>
        <p:nvGrpSpPr>
          <p:cNvPr id="282" name="Google Shape;282;p14"/>
          <p:cNvGrpSpPr/>
          <p:nvPr/>
        </p:nvGrpSpPr>
        <p:grpSpPr>
          <a:xfrm rot="913388">
            <a:off x="8247319" y="212376"/>
            <a:ext cx="579170" cy="490909"/>
            <a:chOff x="5324050" y="185025"/>
            <a:chExt cx="1189036" cy="1007836"/>
          </a:xfrm>
        </p:grpSpPr>
        <p:sp>
          <p:nvSpPr>
            <p:cNvPr id="283" name="Google Shape;283;p14"/>
            <p:cNvSpPr/>
            <p:nvPr/>
          </p:nvSpPr>
          <p:spPr>
            <a:xfrm>
              <a:off x="5324050" y="185025"/>
              <a:ext cx="1189036" cy="1007836"/>
            </a:xfrm>
            <a:custGeom>
              <a:rect b="b" l="l" r="r" t="t"/>
              <a:pathLst>
                <a:path extrusionOk="0" h="23277" w="27462">
                  <a:moveTo>
                    <a:pt x="22412" y="9346"/>
                  </a:moveTo>
                  <a:cubicBezTo>
                    <a:pt x="23355" y="10062"/>
                    <a:pt x="23952" y="11201"/>
                    <a:pt x="23952" y="12433"/>
                  </a:cubicBezTo>
                  <a:cubicBezTo>
                    <a:pt x="23952" y="13663"/>
                    <a:pt x="23355" y="14802"/>
                    <a:pt x="22412" y="15522"/>
                  </a:cubicBezTo>
                  <a:lnTo>
                    <a:pt x="22412" y="9346"/>
                  </a:lnTo>
                  <a:close/>
                  <a:moveTo>
                    <a:pt x="11061" y="1"/>
                  </a:moveTo>
                  <a:cubicBezTo>
                    <a:pt x="8892" y="1"/>
                    <a:pt x="6986" y="135"/>
                    <a:pt x="5391" y="402"/>
                  </a:cubicBezTo>
                  <a:cubicBezTo>
                    <a:pt x="4090" y="617"/>
                    <a:pt x="2988" y="919"/>
                    <a:pt x="2109" y="1305"/>
                  </a:cubicBezTo>
                  <a:cubicBezTo>
                    <a:pt x="827" y="1863"/>
                    <a:pt x="0" y="3128"/>
                    <a:pt x="0" y="4524"/>
                  </a:cubicBezTo>
                  <a:lnTo>
                    <a:pt x="0" y="16497"/>
                  </a:lnTo>
                  <a:cubicBezTo>
                    <a:pt x="0" y="17411"/>
                    <a:pt x="179" y="18298"/>
                    <a:pt x="533" y="19138"/>
                  </a:cubicBezTo>
                  <a:cubicBezTo>
                    <a:pt x="875" y="19946"/>
                    <a:pt x="1365" y="20670"/>
                    <a:pt x="1985" y="21290"/>
                  </a:cubicBezTo>
                  <a:cubicBezTo>
                    <a:pt x="2606" y="21916"/>
                    <a:pt x="3334" y="22405"/>
                    <a:pt x="4142" y="22743"/>
                  </a:cubicBezTo>
                  <a:cubicBezTo>
                    <a:pt x="4977" y="23097"/>
                    <a:pt x="5864" y="23276"/>
                    <a:pt x="6780" y="23276"/>
                  </a:cubicBezTo>
                  <a:lnTo>
                    <a:pt x="17435" y="23276"/>
                  </a:lnTo>
                  <a:cubicBezTo>
                    <a:pt x="18676" y="23276"/>
                    <a:pt x="19862" y="22818"/>
                    <a:pt x="20781" y="21983"/>
                  </a:cubicBezTo>
                  <a:cubicBezTo>
                    <a:pt x="21521" y="21310"/>
                    <a:pt x="22035" y="20443"/>
                    <a:pt x="22268" y="19484"/>
                  </a:cubicBezTo>
                  <a:cubicBezTo>
                    <a:pt x="22858" y="19301"/>
                    <a:pt x="23419" y="19046"/>
                    <a:pt x="23948" y="18721"/>
                  </a:cubicBezTo>
                  <a:cubicBezTo>
                    <a:pt x="24652" y="18287"/>
                    <a:pt x="25273" y="17742"/>
                    <a:pt x="25794" y="17105"/>
                  </a:cubicBezTo>
                  <a:cubicBezTo>
                    <a:pt x="26323" y="16460"/>
                    <a:pt x="26733" y="15736"/>
                    <a:pt x="27019" y="14956"/>
                  </a:cubicBezTo>
                  <a:cubicBezTo>
                    <a:pt x="27314" y="14148"/>
                    <a:pt x="27461" y="13298"/>
                    <a:pt x="27461" y="12433"/>
                  </a:cubicBezTo>
                  <a:cubicBezTo>
                    <a:pt x="27461" y="11570"/>
                    <a:pt x="27314" y="10723"/>
                    <a:pt x="27019" y="9915"/>
                  </a:cubicBezTo>
                  <a:cubicBezTo>
                    <a:pt x="26737" y="9135"/>
                    <a:pt x="26327" y="8415"/>
                    <a:pt x="25802" y="7771"/>
                  </a:cubicBezTo>
                  <a:cubicBezTo>
                    <a:pt x="25281" y="7134"/>
                    <a:pt x="24664" y="6589"/>
                    <a:pt x="23963" y="6155"/>
                  </a:cubicBezTo>
                  <a:cubicBezTo>
                    <a:pt x="23475" y="5853"/>
                    <a:pt x="22953" y="5606"/>
                    <a:pt x="22412" y="5427"/>
                  </a:cubicBezTo>
                  <a:lnTo>
                    <a:pt x="22412" y="4584"/>
                  </a:lnTo>
                  <a:cubicBezTo>
                    <a:pt x="22412" y="3191"/>
                    <a:pt x="21600" y="1934"/>
                    <a:pt x="20347" y="1380"/>
                  </a:cubicBezTo>
                  <a:cubicBezTo>
                    <a:pt x="19440" y="979"/>
                    <a:pt x="18302" y="660"/>
                    <a:pt x="16965" y="430"/>
                  </a:cubicBezTo>
                  <a:cubicBezTo>
                    <a:pt x="15298" y="148"/>
                    <a:pt x="13309" y="1"/>
                    <a:pt x="110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4" name="Google Shape;284;p14"/>
            <p:cNvGrpSpPr/>
            <p:nvPr/>
          </p:nvGrpSpPr>
          <p:grpSpPr>
            <a:xfrm>
              <a:off x="5379450" y="238200"/>
              <a:ext cx="1078235" cy="901484"/>
              <a:chOff x="5379450" y="238200"/>
              <a:chExt cx="1078235" cy="901484"/>
            </a:xfrm>
          </p:grpSpPr>
          <p:sp>
            <p:nvSpPr>
              <p:cNvPr id="285" name="Google Shape;285;p14"/>
              <p:cNvSpPr/>
              <p:nvPr/>
            </p:nvSpPr>
            <p:spPr>
              <a:xfrm>
                <a:off x="5915519" y="451374"/>
                <a:ext cx="542166" cy="542137"/>
              </a:xfrm>
              <a:custGeom>
                <a:rect b="b" l="l" r="r" t="t"/>
                <a:pathLst>
                  <a:path extrusionOk="0" h="18451" w="18452">
                    <a:moveTo>
                      <a:pt x="9226" y="2288"/>
                    </a:moveTo>
                    <a:cubicBezTo>
                      <a:pt x="13057" y="2288"/>
                      <a:pt x="16164" y="5391"/>
                      <a:pt x="16164" y="9226"/>
                    </a:cubicBezTo>
                    <a:cubicBezTo>
                      <a:pt x="16164" y="13056"/>
                      <a:pt x="13057" y="16163"/>
                      <a:pt x="9226" y="16163"/>
                    </a:cubicBezTo>
                    <a:cubicBezTo>
                      <a:pt x="5392" y="16163"/>
                      <a:pt x="2288" y="13056"/>
                      <a:pt x="2288" y="9226"/>
                    </a:cubicBezTo>
                    <a:cubicBezTo>
                      <a:pt x="2288" y="5391"/>
                      <a:pt x="5392" y="2288"/>
                      <a:pt x="9226" y="2288"/>
                    </a:cubicBezTo>
                    <a:close/>
                    <a:moveTo>
                      <a:pt x="9226" y="0"/>
                    </a:moveTo>
                    <a:cubicBezTo>
                      <a:pt x="4131" y="0"/>
                      <a:pt x="1" y="4130"/>
                      <a:pt x="1" y="9226"/>
                    </a:cubicBezTo>
                    <a:cubicBezTo>
                      <a:pt x="1" y="14320"/>
                      <a:pt x="4131" y="18451"/>
                      <a:pt x="9226" y="18451"/>
                    </a:cubicBezTo>
                    <a:cubicBezTo>
                      <a:pt x="14321" y="18451"/>
                      <a:pt x="18451" y="14320"/>
                      <a:pt x="18451" y="9226"/>
                    </a:cubicBezTo>
                    <a:cubicBezTo>
                      <a:pt x="18451" y="4130"/>
                      <a:pt x="14321" y="0"/>
                      <a:pt x="92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4"/>
              <p:cNvSpPr/>
              <p:nvPr/>
            </p:nvSpPr>
            <p:spPr>
              <a:xfrm>
                <a:off x="5379450" y="238200"/>
                <a:ext cx="864962" cy="901484"/>
              </a:xfrm>
              <a:custGeom>
                <a:rect b="b" l="l" r="r" t="t"/>
                <a:pathLst>
                  <a:path extrusionOk="0" h="30681" w="29438">
                    <a:moveTo>
                      <a:pt x="14514" y="0"/>
                    </a:moveTo>
                    <a:cubicBezTo>
                      <a:pt x="7831" y="0"/>
                      <a:pt x="4176" y="897"/>
                      <a:pt x="2206" y="1757"/>
                    </a:cubicBezTo>
                    <a:cubicBezTo>
                      <a:pt x="866" y="2339"/>
                      <a:pt x="1" y="3659"/>
                      <a:pt x="1" y="5123"/>
                    </a:cubicBezTo>
                    <a:lnTo>
                      <a:pt x="1" y="22319"/>
                    </a:lnTo>
                    <a:cubicBezTo>
                      <a:pt x="1" y="26935"/>
                      <a:pt x="3746" y="30680"/>
                      <a:pt x="8365" y="30680"/>
                    </a:cubicBezTo>
                    <a:lnTo>
                      <a:pt x="23667" y="30680"/>
                    </a:lnTo>
                    <a:cubicBezTo>
                      <a:pt x="26857" y="30680"/>
                      <a:pt x="29437" y="28097"/>
                      <a:pt x="29437" y="24909"/>
                    </a:cubicBezTo>
                    <a:lnTo>
                      <a:pt x="29437" y="5202"/>
                    </a:lnTo>
                    <a:cubicBezTo>
                      <a:pt x="29437" y="3765"/>
                      <a:pt x="28611" y="2447"/>
                      <a:pt x="27298" y="1868"/>
                    </a:cubicBezTo>
                    <a:cubicBezTo>
                      <a:pt x="25279" y="972"/>
                      <a:pt x="21480" y="0"/>
                      <a:pt x="145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4"/>
              <p:cNvSpPr/>
              <p:nvPr/>
            </p:nvSpPr>
            <p:spPr>
              <a:xfrm>
                <a:off x="5434338" y="280805"/>
                <a:ext cx="743142" cy="129077"/>
              </a:xfrm>
              <a:custGeom>
                <a:rect b="b" l="l" r="r" t="t"/>
                <a:pathLst>
                  <a:path extrusionOk="0" h="4393" w="25292">
                    <a:moveTo>
                      <a:pt x="12646" y="0"/>
                    </a:moveTo>
                    <a:cubicBezTo>
                      <a:pt x="5660" y="0"/>
                      <a:pt x="0" y="983"/>
                      <a:pt x="0" y="2195"/>
                    </a:cubicBezTo>
                    <a:cubicBezTo>
                      <a:pt x="0" y="3407"/>
                      <a:pt x="5660" y="4393"/>
                      <a:pt x="12646" y="4393"/>
                    </a:cubicBezTo>
                    <a:cubicBezTo>
                      <a:pt x="19628" y="4393"/>
                      <a:pt x="25292" y="3407"/>
                      <a:pt x="25292" y="2195"/>
                    </a:cubicBezTo>
                    <a:cubicBezTo>
                      <a:pt x="25292" y="983"/>
                      <a:pt x="19628" y="0"/>
                      <a:pt x="12646" y="0"/>
                    </a:cubicBezTo>
                    <a:close/>
                  </a:path>
                </a:pathLst>
              </a:custGeom>
              <a:solidFill>
                <a:srgbClr val="935A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4"/>
              <p:cNvSpPr/>
              <p:nvPr/>
            </p:nvSpPr>
            <p:spPr>
              <a:xfrm>
                <a:off x="5428667" y="345301"/>
                <a:ext cx="754513" cy="76659"/>
              </a:xfrm>
              <a:custGeom>
                <a:rect b="b" l="l" r="r" t="t"/>
                <a:pathLst>
                  <a:path extrusionOk="0" h="2609" w="25679">
                    <a:moveTo>
                      <a:pt x="0" y="0"/>
                    </a:moveTo>
                    <a:cubicBezTo>
                      <a:pt x="0" y="52"/>
                      <a:pt x="7" y="104"/>
                      <a:pt x="17" y="152"/>
                    </a:cubicBezTo>
                    <a:cubicBezTo>
                      <a:pt x="28" y="200"/>
                      <a:pt x="45" y="248"/>
                      <a:pt x="66" y="290"/>
                    </a:cubicBezTo>
                    <a:cubicBezTo>
                      <a:pt x="107" y="376"/>
                      <a:pt x="159" y="444"/>
                      <a:pt x="214" y="506"/>
                    </a:cubicBezTo>
                    <a:cubicBezTo>
                      <a:pt x="327" y="630"/>
                      <a:pt x="451" y="720"/>
                      <a:pt x="575" y="802"/>
                    </a:cubicBezTo>
                    <a:cubicBezTo>
                      <a:pt x="703" y="882"/>
                      <a:pt x="831" y="951"/>
                      <a:pt x="962" y="1013"/>
                    </a:cubicBezTo>
                    <a:cubicBezTo>
                      <a:pt x="1092" y="1075"/>
                      <a:pt x="1224" y="1130"/>
                      <a:pt x="1354" y="1182"/>
                    </a:cubicBezTo>
                    <a:cubicBezTo>
                      <a:pt x="1620" y="1285"/>
                      <a:pt x="1885" y="1375"/>
                      <a:pt x="2154" y="1454"/>
                    </a:cubicBezTo>
                    <a:cubicBezTo>
                      <a:pt x="2422" y="1533"/>
                      <a:pt x="2691" y="1602"/>
                      <a:pt x="2963" y="1667"/>
                    </a:cubicBezTo>
                    <a:cubicBezTo>
                      <a:pt x="3504" y="1795"/>
                      <a:pt x="4048" y="1902"/>
                      <a:pt x="4593" y="1991"/>
                    </a:cubicBezTo>
                    <a:cubicBezTo>
                      <a:pt x="4868" y="2036"/>
                      <a:pt x="5140" y="2081"/>
                      <a:pt x="5412" y="2119"/>
                    </a:cubicBezTo>
                    <a:cubicBezTo>
                      <a:pt x="5688" y="2157"/>
                      <a:pt x="5960" y="2195"/>
                      <a:pt x="6235" y="2225"/>
                    </a:cubicBezTo>
                    <a:cubicBezTo>
                      <a:pt x="6511" y="2260"/>
                      <a:pt x="6783" y="2291"/>
                      <a:pt x="7059" y="2319"/>
                    </a:cubicBezTo>
                    <a:cubicBezTo>
                      <a:pt x="7334" y="2346"/>
                      <a:pt x="7606" y="2370"/>
                      <a:pt x="7882" y="2394"/>
                    </a:cubicBezTo>
                    <a:cubicBezTo>
                      <a:pt x="8433" y="2443"/>
                      <a:pt x="8981" y="2481"/>
                      <a:pt x="9532" y="2511"/>
                    </a:cubicBezTo>
                    <a:cubicBezTo>
                      <a:pt x="10634" y="2573"/>
                      <a:pt x="11737" y="2605"/>
                      <a:pt x="12839" y="2608"/>
                    </a:cubicBezTo>
                    <a:cubicBezTo>
                      <a:pt x="12878" y="2608"/>
                      <a:pt x="12918" y="2608"/>
                      <a:pt x="12957" y="2608"/>
                    </a:cubicBezTo>
                    <a:cubicBezTo>
                      <a:pt x="15122" y="2608"/>
                      <a:pt x="17287" y="2517"/>
                      <a:pt x="19446" y="2260"/>
                    </a:cubicBezTo>
                    <a:cubicBezTo>
                      <a:pt x="19581" y="2243"/>
                      <a:pt x="19718" y="2225"/>
                      <a:pt x="19856" y="2208"/>
                    </a:cubicBezTo>
                    <a:cubicBezTo>
                      <a:pt x="19994" y="2191"/>
                      <a:pt x="20131" y="2171"/>
                      <a:pt x="20266" y="2153"/>
                    </a:cubicBezTo>
                    <a:cubicBezTo>
                      <a:pt x="20541" y="2112"/>
                      <a:pt x="20813" y="2071"/>
                      <a:pt x="21086" y="2026"/>
                    </a:cubicBezTo>
                    <a:cubicBezTo>
                      <a:pt x="21634" y="1933"/>
                      <a:pt x="22178" y="1826"/>
                      <a:pt x="22719" y="1695"/>
                    </a:cubicBezTo>
                    <a:cubicBezTo>
                      <a:pt x="22991" y="1629"/>
                      <a:pt x="23260" y="1557"/>
                      <a:pt x="23528" y="1478"/>
                    </a:cubicBezTo>
                    <a:cubicBezTo>
                      <a:pt x="23797" y="1395"/>
                      <a:pt x="24066" y="1306"/>
                      <a:pt x="24327" y="1203"/>
                    </a:cubicBezTo>
                    <a:cubicBezTo>
                      <a:pt x="24462" y="1147"/>
                      <a:pt x="24593" y="1088"/>
                      <a:pt x="24720" y="1026"/>
                    </a:cubicBezTo>
                    <a:cubicBezTo>
                      <a:pt x="24851" y="964"/>
                      <a:pt x="24979" y="893"/>
                      <a:pt x="25106" y="810"/>
                    </a:cubicBezTo>
                    <a:cubicBezTo>
                      <a:pt x="25230" y="730"/>
                      <a:pt x="25354" y="634"/>
                      <a:pt x="25464" y="510"/>
                    </a:cubicBezTo>
                    <a:cubicBezTo>
                      <a:pt x="25492" y="479"/>
                      <a:pt x="25519" y="444"/>
                      <a:pt x="25543" y="410"/>
                    </a:cubicBezTo>
                    <a:cubicBezTo>
                      <a:pt x="25571" y="372"/>
                      <a:pt x="25592" y="334"/>
                      <a:pt x="25613" y="290"/>
                    </a:cubicBezTo>
                    <a:cubicBezTo>
                      <a:pt x="25633" y="248"/>
                      <a:pt x="25650" y="203"/>
                      <a:pt x="25661" y="152"/>
                    </a:cubicBezTo>
                    <a:cubicBezTo>
                      <a:pt x="25671" y="104"/>
                      <a:pt x="25678" y="52"/>
                      <a:pt x="25675" y="0"/>
                    </a:cubicBezTo>
                    <a:lnTo>
                      <a:pt x="25292" y="0"/>
                    </a:lnTo>
                    <a:cubicBezTo>
                      <a:pt x="25289" y="34"/>
                      <a:pt x="25275" y="69"/>
                      <a:pt x="25254" y="107"/>
                    </a:cubicBezTo>
                    <a:cubicBezTo>
                      <a:pt x="25241" y="124"/>
                      <a:pt x="25227" y="145"/>
                      <a:pt x="25213" y="162"/>
                    </a:cubicBezTo>
                    <a:cubicBezTo>
                      <a:pt x="25195" y="179"/>
                      <a:pt x="25179" y="200"/>
                      <a:pt x="25158" y="217"/>
                    </a:cubicBezTo>
                    <a:cubicBezTo>
                      <a:pt x="25120" y="255"/>
                      <a:pt x="25071" y="290"/>
                      <a:pt x="25023" y="320"/>
                    </a:cubicBezTo>
                    <a:cubicBezTo>
                      <a:pt x="24975" y="355"/>
                      <a:pt x="24923" y="386"/>
                      <a:pt x="24869" y="414"/>
                    </a:cubicBezTo>
                    <a:cubicBezTo>
                      <a:pt x="24758" y="472"/>
                      <a:pt x="24641" y="527"/>
                      <a:pt x="24521" y="572"/>
                    </a:cubicBezTo>
                    <a:cubicBezTo>
                      <a:pt x="24400" y="621"/>
                      <a:pt x="24276" y="665"/>
                      <a:pt x="24149" y="703"/>
                    </a:cubicBezTo>
                    <a:cubicBezTo>
                      <a:pt x="23645" y="864"/>
                      <a:pt x="23118" y="978"/>
                      <a:pt x="22588" y="1075"/>
                    </a:cubicBezTo>
                    <a:cubicBezTo>
                      <a:pt x="22058" y="1174"/>
                      <a:pt x="21520" y="1254"/>
                      <a:pt x="20983" y="1323"/>
                    </a:cubicBezTo>
                    <a:cubicBezTo>
                      <a:pt x="20714" y="1354"/>
                      <a:pt x="20446" y="1389"/>
                      <a:pt x="20177" y="1416"/>
                    </a:cubicBezTo>
                    <a:cubicBezTo>
                      <a:pt x="20039" y="1430"/>
                      <a:pt x="19904" y="1443"/>
                      <a:pt x="19770" y="1457"/>
                    </a:cubicBezTo>
                    <a:lnTo>
                      <a:pt x="19363" y="1499"/>
                    </a:lnTo>
                    <a:cubicBezTo>
                      <a:pt x="18282" y="1595"/>
                      <a:pt x="17193" y="1664"/>
                      <a:pt x="16105" y="1712"/>
                    </a:cubicBezTo>
                    <a:cubicBezTo>
                      <a:pt x="15564" y="1737"/>
                      <a:pt x="15016" y="1753"/>
                      <a:pt x="14472" y="1767"/>
                    </a:cubicBezTo>
                    <a:cubicBezTo>
                      <a:pt x="14199" y="1774"/>
                      <a:pt x="13927" y="1778"/>
                      <a:pt x="13655" y="1781"/>
                    </a:cubicBezTo>
                    <a:lnTo>
                      <a:pt x="13245" y="1785"/>
                    </a:lnTo>
                    <a:lnTo>
                      <a:pt x="12839" y="1788"/>
                    </a:lnTo>
                    <a:cubicBezTo>
                      <a:pt x="12753" y="1788"/>
                      <a:pt x="12666" y="1788"/>
                      <a:pt x="12579" y="1788"/>
                    </a:cubicBezTo>
                    <a:cubicBezTo>
                      <a:pt x="11574" y="1788"/>
                      <a:pt x="10572" y="1771"/>
                      <a:pt x="9570" y="1732"/>
                    </a:cubicBezTo>
                    <a:cubicBezTo>
                      <a:pt x="9026" y="1712"/>
                      <a:pt x="8482" y="1685"/>
                      <a:pt x="7937" y="1654"/>
                    </a:cubicBezTo>
                    <a:cubicBezTo>
                      <a:pt x="7665" y="1637"/>
                      <a:pt x="7393" y="1619"/>
                      <a:pt x="7121" y="1599"/>
                    </a:cubicBezTo>
                    <a:cubicBezTo>
                      <a:pt x="6852" y="1578"/>
                      <a:pt x="6580" y="1554"/>
                      <a:pt x="6308" y="1530"/>
                    </a:cubicBezTo>
                    <a:cubicBezTo>
                      <a:pt x="5767" y="1481"/>
                      <a:pt x="5226" y="1427"/>
                      <a:pt x="4689" y="1354"/>
                    </a:cubicBezTo>
                    <a:cubicBezTo>
                      <a:pt x="4420" y="1319"/>
                      <a:pt x="4151" y="1282"/>
                      <a:pt x="3882" y="1241"/>
                    </a:cubicBezTo>
                    <a:cubicBezTo>
                      <a:pt x="3614" y="1199"/>
                      <a:pt x="3348" y="1154"/>
                      <a:pt x="3084" y="1106"/>
                    </a:cubicBezTo>
                    <a:cubicBezTo>
                      <a:pt x="2818" y="1055"/>
                      <a:pt x="2553" y="999"/>
                      <a:pt x="2291" y="937"/>
                    </a:cubicBezTo>
                    <a:cubicBezTo>
                      <a:pt x="2030" y="875"/>
                      <a:pt x="1771" y="802"/>
                      <a:pt x="1520" y="720"/>
                    </a:cubicBezTo>
                    <a:cubicBezTo>
                      <a:pt x="1396" y="678"/>
                      <a:pt x="1272" y="637"/>
                      <a:pt x="1151" y="586"/>
                    </a:cubicBezTo>
                    <a:cubicBezTo>
                      <a:pt x="1030" y="538"/>
                      <a:pt x="914" y="482"/>
                      <a:pt x="803" y="424"/>
                    </a:cubicBezTo>
                    <a:cubicBezTo>
                      <a:pt x="693" y="365"/>
                      <a:pt x="593" y="296"/>
                      <a:pt x="513" y="220"/>
                    </a:cubicBezTo>
                    <a:cubicBezTo>
                      <a:pt x="496" y="203"/>
                      <a:pt x="475" y="182"/>
                      <a:pt x="462" y="166"/>
                    </a:cubicBezTo>
                    <a:cubicBezTo>
                      <a:pt x="445" y="145"/>
                      <a:pt x="431" y="128"/>
                      <a:pt x="421" y="107"/>
                    </a:cubicBezTo>
                    <a:cubicBezTo>
                      <a:pt x="400" y="69"/>
                      <a:pt x="386" y="34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89" name="Google Shape;289;p14"/>
          <p:cNvSpPr/>
          <p:nvPr/>
        </p:nvSpPr>
        <p:spPr>
          <a:xfrm rot="-5400000">
            <a:off x="707731" y="1749473"/>
            <a:ext cx="444419" cy="419882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0" name="Google Shape;290;p14"/>
          <p:cNvGrpSpPr/>
          <p:nvPr/>
        </p:nvGrpSpPr>
        <p:grpSpPr>
          <a:xfrm>
            <a:off x="823716" y="1899848"/>
            <a:ext cx="212883" cy="172278"/>
            <a:chOff x="5223609" y="3731112"/>
            <a:chExt cx="371782" cy="274285"/>
          </a:xfrm>
        </p:grpSpPr>
        <p:sp>
          <p:nvSpPr>
            <p:cNvPr id="291" name="Google Shape;291;p14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p14"/>
          <p:cNvSpPr/>
          <p:nvPr/>
        </p:nvSpPr>
        <p:spPr>
          <a:xfrm rot="-5400000">
            <a:off x="707956" y="3577498"/>
            <a:ext cx="444419" cy="419882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14"/>
          <p:cNvGrpSpPr/>
          <p:nvPr/>
        </p:nvGrpSpPr>
        <p:grpSpPr>
          <a:xfrm>
            <a:off x="823941" y="3727873"/>
            <a:ext cx="212883" cy="172278"/>
            <a:chOff x="5223609" y="3731112"/>
            <a:chExt cx="371782" cy="274285"/>
          </a:xfrm>
        </p:grpSpPr>
        <p:sp>
          <p:nvSpPr>
            <p:cNvPr id="295" name="Google Shape;295;p14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14"/>
          <p:cNvSpPr/>
          <p:nvPr/>
        </p:nvSpPr>
        <p:spPr>
          <a:xfrm rot="-5400000">
            <a:off x="708181" y="2663485"/>
            <a:ext cx="444419" cy="419882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8" name="Google Shape;298;p14"/>
          <p:cNvGrpSpPr/>
          <p:nvPr/>
        </p:nvGrpSpPr>
        <p:grpSpPr>
          <a:xfrm>
            <a:off x="824166" y="2813860"/>
            <a:ext cx="212883" cy="172278"/>
            <a:chOff x="5223609" y="3731112"/>
            <a:chExt cx="371782" cy="274285"/>
          </a:xfrm>
        </p:grpSpPr>
        <p:sp>
          <p:nvSpPr>
            <p:cNvPr id="299" name="Google Shape;299;p14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Methodology</a:t>
            </a:r>
            <a:endParaRPr sz="3000"/>
          </a:p>
        </p:txBody>
      </p:sp>
      <p:grpSp>
        <p:nvGrpSpPr>
          <p:cNvPr id="306" name="Google Shape;306;p15"/>
          <p:cNvGrpSpPr/>
          <p:nvPr/>
        </p:nvGrpSpPr>
        <p:grpSpPr>
          <a:xfrm>
            <a:off x="1143192" y="1404929"/>
            <a:ext cx="781856" cy="1247964"/>
            <a:chOff x="2834667" y="1791166"/>
            <a:chExt cx="781856" cy="1247964"/>
          </a:xfrm>
        </p:grpSpPr>
        <p:sp>
          <p:nvSpPr>
            <p:cNvPr id="307" name="Google Shape;307;p15"/>
            <p:cNvSpPr/>
            <p:nvPr/>
          </p:nvSpPr>
          <p:spPr>
            <a:xfrm>
              <a:off x="2834667" y="1791166"/>
              <a:ext cx="781856" cy="1247964"/>
            </a:xfrm>
            <a:custGeom>
              <a:rect b="b" l="l" r="r" t="t"/>
              <a:pathLst>
                <a:path extrusionOk="0" h="24588" w="15403">
                  <a:moveTo>
                    <a:pt x="10749" y="1"/>
                  </a:moveTo>
                  <a:cubicBezTo>
                    <a:pt x="10708" y="1"/>
                    <a:pt x="10668" y="1"/>
                    <a:pt x="10628" y="3"/>
                  </a:cubicBezTo>
                  <a:cubicBezTo>
                    <a:pt x="9801" y="33"/>
                    <a:pt x="9346" y="392"/>
                    <a:pt x="9074" y="609"/>
                  </a:cubicBezTo>
                  <a:cubicBezTo>
                    <a:pt x="8981" y="685"/>
                    <a:pt x="8947" y="709"/>
                    <a:pt x="8902" y="730"/>
                  </a:cubicBezTo>
                  <a:cubicBezTo>
                    <a:pt x="8854" y="750"/>
                    <a:pt x="8733" y="792"/>
                    <a:pt x="8482" y="816"/>
                  </a:cubicBezTo>
                  <a:cubicBezTo>
                    <a:pt x="8363" y="826"/>
                    <a:pt x="8230" y="831"/>
                    <a:pt x="8084" y="831"/>
                  </a:cubicBezTo>
                  <a:cubicBezTo>
                    <a:pt x="7950" y="831"/>
                    <a:pt x="7805" y="827"/>
                    <a:pt x="7648" y="819"/>
                  </a:cubicBezTo>
                  <a:cubicBezTo>
                    <a:pt x="7458" y="807"/>
                    <a:pt x="7272" y="801"/>
                    <a:pt x="7085" y="801"/>
                  </a:cubicBezTo>
                  <a:cubicBezTo>
                    <a:pt x="6898" y="801"/>
                    <a:pt x="6711" y="807"/>
                    <a:pt x="6521" y="819"/>
                  </a:cubicBezTo>
                  <a:cubicBezTo>
                    <a:pt x="5919" y="854"/>
                    <a:pt x="5354" y="947"/>
                    <a:pt x="4830" y="1092"/>
                  </a:cubicBezTo>
                  <a:cubicBezTo>
                    <a:pt x="4772" y="1012"/>
                    <a:pt x="4710" y="933"/>
                    <a:pt x="4634" y="860"/>
                  </a:cubicBezTo>
                  <a:cubicBezTo>
                    <a:pt x="4338" y="561"/>
                    <a:pt x="3951" y="400"/>
                    <a:pt x="3537" y="400"/>
                  </a:cubicBezTo>
                  <a:cubicBezTo>
                    <a:pt x="3512" y="400"/>
                    <a:pt x="3487" y="401"/>
                    <a:pt x="3462" y="402"/>
                  </a:cubicBezTo>
                  <a:cubicBezTo>
                    <a:pt x="3042" y="419"/>
                    <a:pt x="2656" y="609"/>
                    <a:pt x="2374" y="930"/>
                  </a:cubicBezTo>
                  <a:cubicBezTo>
                    <a:pt x="2364" y="943"/>
                    <a:pt x="2357" y="954"/>
                    <a:pt x="2346" y="963"/>
                  </a:cubicBezTo>
                  <a:cubicBezTo>
                    <a:pt x="2044" y="992"/>
                    <a:pt x="1754" y="1108"/>
                    <a:pt x="1510" y="1308"/>
                  </a:cubicBezTo>
                  <a:cubicBezTo>
                    <a:pt x="1285" y="1491"/>
                    <a:pt x="783" y="2025"/>
                    <a:pt x="961" y="2982"/>
                  </a:cubicBezTo>
                  <a:cubicBezTo>
                    <a:pt x="999" y="3172"/>
                    <a:pt x="1058" y="3372"/>
                    <a:pt x="1147" y="3588"/>
                  </a:cubicBezTo>
                  <a:cubicBezTo>
                    <a:pt x="1058" y="3696"/>
                    <a:pt x="972" y="3809"/>
                    <a:pt x="893" y="3927"/>
                  </a:cubicBezTo>
                  <a:cubicBezTo>
                    <a:pt x="631" y="4312"/>
                    <a:pt x="441" y="4746"/>
                    <a:pt x="324" y="5211"/>
                  </a:cubicBezTo>
                  <a:cubicBezTo>
                    <a:pt x="1" y="6503"/>
                    <a:pt x="307" y="7805"/>
                    <a:pt x="617" y="8663"/>
                  </a:cubicBezTo>
                  <a:cubicBezTo>
                    <a:pt x="335" y="9100"/>
                    <a:pt x="179" y="9624"/>
                    <a:pt x="179" y="10169"/>
                  </a:cubicBezTo>
                  <a:cubicBezTo>
                    <a:pt x="183" y="10889"/>
                    <a:pt x="455" y="11567"/>
                    <a:pt x="951" y="12080"/>
                  </a:cubicBezTo>
                  <a:cubicBezTo>
                    <a:pt x="1196" y="12335"/>
                    <a:pt x="1486" y="12535"/>
                    <a:pt x="1806" y="12676"/>
                  </a:cubicBezTo>
                  <a:cubicBezTo>
                    <a:pt x="1998" y="12762"/>
                    <a:pt x="2202" y="12821"/>
                    <a:pt x="2408" y="12859"/>
                  </a:cubicBezTo>
                  <a:cubicBezTo>
                    <a:pt x="2980" y="14002"/>
                    <a:pt x="3866" y="14953"/>
                    <a:pt x="4944" y="15560"/>
                  </a:cubicBezTo>
                  <a:cubicBezTo>
                    <a:pt x="4903" y="15608"/>
                    <a:pt x="4861" y="15659"/>
                    <a:pt x="4823" y="15711"/>
                  </a:cubicBezTo>
                  <a:cubicBezTo>
                    <a:pt x="4644" y="15756"/>
                    <a:pt x="4468" y="15808"/>
                    <a:pt x="4300" y="15862"/>
                  </a:cubicBezTo>
                  <a:cubicBezTo>
                    <a:pt x="3796" y="16028"/>
                    <a:pt x="3356" y="16238"/>
                    <a:pt x="2994" y="16486"/>
                  </a:cubicBezTo>
                  <a:cubicBezTo>
                    <a:pt x="2112" y="17093"/>
                    <a:pt x="1823" y="17837"/>
                    <a:pt x="1737" y="18353"/>
                  </a:cubicBezTo>
                  <a:cubicBezTo>
                    <a:pt x="1705" y="18532"/>
                    <a:pt x="1672" y="18739"/>
                    <a:pt x="1634" y="18987"/>
                  </a:cubicBezTo>
                  <a:cubicBezTo>
                    <a:pt x="1564" y="19411"/>
                    <a:pt x="1489" y="19900"/>
                    <a:pt x="1403" y="20444"/>
                  </a:cubicBezTo>
                  <a:cubicBezTo>
                    <a:pt x="1279" y="21250"/>
                    <a:pt x="1182" y="21912"/>
                    <a:pt x="1179" y="21918"/>
                  </a:cubicBezTo>
                  <a:lnTo>
                    <a:pt x="1027" y="22948"/>
                  </a:lnTo>
                  <a:lnTo>
                    <a:pt x="1974" y="23379"/>
                  </a:lnTo>
                  <a:cubicBezTo>
                    <a:pt x="2026" y="23400"/>
                    <a:pt x="2443" y="23586"/>
                    <a:pt x="3132" y="23807"/>
                  </a:cubicBezTo>
                  <a:cubicBezTo>
                    <a:pt x="3325" y="23944"/>
                    <a:pt x="3552" y="24030"/>
                    <a:pt x="3790" y="24061"/>
                  </a:cubicBezTo>
                  <a:cubicBezTo>
                    <a:pt x="3850" y="24066"/>
                    <a:pt x="3911" y="24069"/>
                    <a:pt x="3971" y="24069"/>
                  </a:cubicBezTo>
                  <a:cubicBezTo>
                    <a:pt x="3993" y="24069"/>
                    <a:pt x="4016" y="24069"/>
                    <a:pt x="4038" y="24068"/>
                  </a:cubicBezTo>
                  <a:cubicBezTo>
                    <a:pt x="5098" y="24344"/>
                    <a:pt x="6173" y="24513"/>
                    <a:pt x="7238" y="24567"/>
                  </a:cubicBezTo>
                  <a:cubicBezTo>
                    <a:pt x="7503" y="24581"/>
                    <a:pt x="7769" y="24588"/>
                    <a:pt x="8030" y="24588"/>
                  </a:cubicBezTo>
                  <a:cubicBezTo>
                    <a:pt x="9360" y="24588"/>
                    <a:pt x="10631" y="24406"/>
                    <a:pt x="11827" y="24044"/>
                  </a:cubicBezTo>
                  <a:cubicBezTo>
                    <a:pt x="11937" y="24020"/>
                    <a:pt x="12043" y="23985"/>
                    <a:pt x="12147" y="23941"/>
                  </a:cubicBezTo>
                  <a:cubicBezTo>
                    <a:pt x="12660" y="23769"/>
                    <a:pt x="13163" y="23559"/>
                    <a:pt x="13645" y="23321"/>
                  </a:cubicBezTo>
                  <a:lnTo>
                    <a:pt x="14537" y="22872"/>
                  </a:lnTo>
                  <a:lnTo>
                    <a:pt x="13849" y="18164"/>
                  </a:lnTo>
                  <a:lnTo>
                    <a:pt x="13793" y="18023"/>
                  </a:lnTo>
                  <a:cubicBezTo>
                    <a:pt x="13742" y="17881"/>
                    <a:pt x="13432" y="17147"/>
                    <a:pt x="12626" y="16493"/>
                  </a:cubicBezTo>
                  <a:lnTo>
                    <a:pt x="12622" y="16493"/>
                  </a:lnTo>
                  <a:cubicBezTo>
                    <a:pt x="12515" y="16407"/>
                    <a:pt x="12402" y="16325"/>
                    <a:pt x="12267" y="16238"/>
                  </a:cubicBezTo>
                  <a:lnTo>
                    <a:pt x="12267" y="16234"/>
                  </a:lnTo>
                  <a:cubicBezTo>
                    <a:pt x="11875" y="15980"/>
                    <a:pt x="11437" y="15787"/>
                    <a:pt x="10965" y="15659"/>
                  </a:cubicBezTo>
                  <a:cubicBezTo>
                    <a:pt x="10906" y="15580"/>
                    <a:pt x="10844" y="15504"/>
                    <a:pt x="10779" y="15436"/>
                  </a:cubicBezTo>
                  <a:cubicBezTo>
                    <a:pt x="11765" y="14826"/>
                    <a:pt x="12577" y="13927"/>
                    <a:pt x="13115" y="12835"/>
                  </a:cubicBezTo>
                  <a:cubicBezTo>
                    <a:pt x="13349" y="12800"/>
                    <a:pt x="13577" y="12731"/>
                    <a:pt x="13793" y="12635"/>
                  </a:cubicBezTo>
                  <a:cubicBezTo>
                    <a:pt x="14114" y="12493"/>
                    <a:pt x="14399" y="12290"/>
                    <a:pt x="14644" y="12032"/>
                  </a:cubicBezTo>
                  <a:cubicBezTo>
                    <a:pt x="15134" y="11515"/>
                    <a:pt x="15402" y="10837"/>
                    <a:pt x="15402" y="10116"/>
                  </a:cubicBezTo>
                  <a:cubicBezTo>
                    <a:pt x="15399" y="9534"/>
                    <a:pt x="15220" y="8976"/>
                    <a:pt x="14882" y="8508"/>
                  </a:cubicBezTo>
                  <a:cubicBezTo>
                    <a:pt x="14755" y="8329"/>
                    <a:pt x="14606" y="8167"/>
                    <a:pt x="14445" y="8026"/>
                  </a:cubicBezTo>
                  <a:cubicBezTo>
                    <a:pt x="14428" y="7840"/>
                    <a:pt x="14410" y="7633"/>
                    <a:pt x="14389" y="7412"/>
                  </a:cubicBezTo>
                  <a:cubicBezTo>
                    <a:pt x="14324" y="6765"/>
                    <a:pt x="14241" y="6231"/>
                    <a:pt x="14141" y="5800"/>
                  </a:cubicBezTo>
                  <a:cubicBezTo>
                    <a:pt x="14248" y="5549"/>
                    <a:pt x="14321" y="5283"/>
                    <a:pt x="14355" y="5005"/>
                  </a:cubicBezTo>
                  <a:cubicBezTo>
                    <a:pt x="14479" y="4027"/>
                    <a:pt x="14197" y="3427"/>
                    <a:pt x="13866" y="3068"/>
                  </a:cubicBezTo>
                  <a:cubicBezTo>
                    <a:pt x="13869" y="2968"/>
                    <a:pt x="13869" y="2869"/>
                    <a:pt x="13866" y="2772"/>
                  </a:cubicBezTo>
                  <a:cubicBezTo>
                    <a:pt x="13845" y="2232"/>
                    <a:pt x="13673" y="1718"/>
                    <a:pt x="13377" y="1288"/>
                  </a:cubicBezTo>
                  <a:cubicBezTo>
                    <a:pt x="12819" y="487"/>
                    <a:pt x="11822" y="1"/>
                    <a:pt x="107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2946587" y="2657732"/>
              <a:ext cx="557334" cy="338624"/>
            </a:xfrm>
            <a:custGeom>
              <a:rect b="b" l="l" r="r" t="t"/>
              <a:pathLst>
                <a:path extrusionOk="0" h="7359" w="12112">
                  <a:moveTo>
                    <a:pt x="8205" y="0"/>
                  </a:moveTo>
                  <a:lnTo>
                    <a:pt x="4198" y="35"/>
                  </a:lnTo>
                  <a:cubicBezTo>
                    <a:pt x="4198" y="35"/>
                    <a:pt x="3932" y="59"/>
                    <a:pt x="3538" y="127"/>
                  </a:cubicBezTo>
                  <a:cubicBezTo>
                    <a:pt x="3247" y="183"/>
                    <a:pt x="2889" y="263"/>
                    <a:pt x="2527" y="382"/>
                  </a:cubicBezTo>
                  <a:cubicBezTo>
                    <a:pt x="2141" y="509"/>
                    <a:pt x="1751" y="676"/>
                    <a:pt x="1425" y="899"/>
                  </a:cubicBezTo>
                  <a:cubicBezTo>
                    <a:pt x="1023" y="1178"/>
                    <a:pt x="717" y="1539"/>
                    <a:pt x="638" y="2009"/>
                  </a:cubicBezTo>
                  <a:cubicBezTo>
                    <a:pt x="601" y="2232"/>
                    <a:pt x="562" y="2474"/>
                    <a:pt x="522" y="2729"/>
                  </a:cubicBezTo>
                  <a:cubicBezTo>
                    <a:pt x="434" y="3275"/>
                    <a:pt x="339" y="3871"/>
                    <a:pt x="259" y="4404"/>
                  </a:cubicBezTo>
                  <a:cubicBezTo>
                    <a:pt x="112" y="5343"/>
                    <a:pt x="1" y="6099"/>
                    <a:pt x="1" y="6099"/>
                  </a:cubicBezTo>
                  <a:cubicBezTo>
                    <a:pt x="1" y="6099"/>
                    <a:pt x="2777" y="7359"/>
                    <a:pt x="6342" y="7359"/>
                  </a:cubicBezTo>
                  <a:cubicBezTo>
                    <a:pt x="8149" y="7359"/>
                    <a:pt x="10159" y="7035"/>
                    <a:pt x="12112" y="6059"/>
                  </a:cubicBezTo>
                  <a:lnTo>
                    <a:pt x="11841" y="4193"/>
                  </a:lnTo>
                  <a:lnTo>
                    <a:pt x="11603" y="2578"/>
                  </a:lnTo>
                  <a:lnTo>
                    <a:pt x="11507" y="1934"/>
                  </a:lnTo>
                  <a:cubicBezTo>
                    <a:pt x="11507" y="1934"/>
                    <a:pt x="11292" y="1361"/>
                    <a:pt x="10644" y="840"/>
                  </a:cubicBezTo>
                  <a:cubicBezTo>
                    <a:pt x="10560" y="768"/>
                    <a:pt x="10464" y="700"/>
                    <a:pt x="10365" y="636"/>
                  </a:cubicBezTo>
                  <a:cubicBezTo>
                    <a:pt x="9983" y="390"/>
                    <a:pt x="9486" y="175"/>
                    <a:pt x="8846" y="67"/>
                  </a:cubicBezTo>
                  <a:cubicBezTo>
                    <a:pt x="8646" y="35"/>
                    <a:pt x="8435" y="12"/>
                    <a:pt x="8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2894223" y="1969857"/>
              <a:ext cx="662662" cy="719030"/>
            </a:xfrm>
            <a:custGeom>
              <a:rect b="b" l="l" r="r" t="t"/>
              <a:pathLst>
                <a:path extrusionOk="0" h="15626" w="14401">
                  <a:moveTo>
                    <a:pt x="7167" y="0"/>
                  </a:moveTo>
                  <a:cubicBezTo>
                    <a:pt x="7156" y="0"/>
                    <a:pt x="7145" y="0"/>
                    <a:pt x="7134" y="0"/>
                  </a:cubicBezTo>
                  <a:cubicBezTo>
                    <a:pt x="3634" y="13"/>
                    <a:pt x="2093" y="2774"/>
                    <a:pt x="1799" y="5690"/>
                  </a:cubicBezTo>
                  <a:cubicBezTo>
                    <a:pt x="1714" y="5673"/>
                    <a:pt x="1629" y="5662"/>
                    <a:pt x="1544" y="5662"/>
                  </a:cubicBezTo>
                  <a:cubicBezTo>
                    <a:pt x="1529" y="5662"/>
                    <a:pt x="1515" y="5662"/>
                    <a:pt x="1500" y="5663"/>
                  </a:cubicBezTo>
                  <a:cubicBezTo>
                    <a:pt x="669" y="5663"/>
                    <a:pt x="0" y="6370"/>
                    <a:pt x="0" y="7238"/>
                  </a:cubicBezTo>
                  <a:cubicBezTo>
                    <a:pt x="5" y="8103"/>
                    <a:pt x="678" y="8802"/>
                    <a:pt x="1502" y="8802"/>
                  </a:cubicBezTo>
                  <a:cubicBezTo>
                    <a:pt x="1505" y="8802"/>
                    <a:pt x="1507" y="8801"/>
                    <a:pt x="1509" y="8801"/>
                  </a:cubicBezTo>
                  <a:cubicBezTo>
                    <a:pt x="1691" y="8801"/>
                    <a:pt x="1867" y="8766"/>
                    <a:pt x="2030" y="8702"/>
                  </a:cubicBezTo>
                  <a:cubicBezTo>
                    <a:pt x="2516" y="10265"/>
                    <a:pt x="3577" y="11535"/>
                    <a:pt x="4934" y="12211"/>
                  </a:cubicBezTo>
                  <a:cubicBezTo>
                    <a:pt x="5619" y="12549"/>
                    <a:pt x="6069" y="12617"/>
                    <a:pt x="6287" y="12661"/>
                  </a:cubicBezTo>
                  <a:cubicBezTo>
                    <a:pt x="6287" y="12661"/>
                    <a:pt x="6244" y="13552"/>
                    <a:pt x="5858" y="14312"/>
                  </a:cubicBezTo>
                  <a:cubicBezTo>
                    <a:pt x="5726" y="14562"/>
                    <a:pt x="5555" y="14801"/>
                    <a:pt x="5336" y="14984"/>
                  </a:cubicBezTo>
                  <a:cubicBezTo>
                    <a:pt x="5336" y="14984"/>
                    <a:pt x="5858" y="15625"/>
                    <a:pt x="7269" y="15625"/>
                  </a:cubicBezTo>
                  <a:cubicBezTo>
                    <a:pt x="7273" y="15625"/>
                    <a:pt x="7277" y="15625"/>
                    <a:pt x="7281" y="15625"/>
                  </a:cubicBezTo>
                  <a:cubicBezTo>
                    <a:pt x="8699" y="15621"/>
                    <a:pt x="9343" y="14949"/>
                    <a:pt x="9343" y="14949"/>
                  </a:cubicBezTo>
                  <a:cubicBezTo>
                    <a:pt x="9343" y="14949"/>
                    <a:pt x="8838" y="14476"/>
                    <a:pt x="8511" y="13695"/>
                  </a:cubicBezTo>
                  <a:cubicBezTo>
                    <a:pt x="8376" y="13381"/>
                    <a:pt x="8273" y="13019"/>
                    <a:pt x="8245" y="12617"/>
                  </a:cubicBezTo>
                  <a:cubicBezTo>
                    <a:pt x="8245" y="12617"/>
                    <a:pt x="8229" y="12621"/>
                    <a:pt x="8205" y="12625"/>
                  </a:cubicBezTo>
                  <a:cubicBezTo>
                    <a:pt x="10139" y="12211"/>
                    <a:pt x="11703" y="10660"/>
                    <a:pt x="12303" y="8634"/>
                  </a:cubicBezTo>
                  <a:cubicBezTo>
                    <a:pt x="12477" y="8715"/>
                    <a:pt x="12671" y="8762"/>
                    <a:pt x="12871" y="8762"/>
                  </a:cubicBezTo>
                  <a:cubicBezTo>
                    <a:pt x="12881" y="8762"/>
                    <a:pt x="12890" y="8762"/>
                    <a:pt x="12900" y="8761"/>
                  </a:cubicBezTo>
                  <a:cubicBezTo>
                    <a:pt x="13732" y="8761"/>
                    <a:pt x="14400" y="8054"/>
                    <a:pt x="14400" y="7186"/>
                  </a:cubicBezTo>
                  <a:cubicBezTo>
                    <a:pt x="14396" y="6321"/>
                    <a:pt x="13723" y="5623"/>
                    <a:pt x="12898" y="5623"/>
                  </a:cubicBezTo>
                  <a:cubicBezTo>
                    <a:pt x="12896" y="5623"/>
                    <a:pt x="12894" y="5623"/>
                    <a:pt x="12892" y="5623"/>
                  </a:cubicBezTo>
                  <a:cubicBezTo>
                    <a:pt x="12765" y="5623"/>
                    <a:pt x="12641" y="5639"/>
                    <a:pt x="12526" y="5670"/>
                  </a:cubicBezTo>
                  <a:cubicBezTo>
                    <a:pt x="12295" y="2758"/>
                    <a:pt x="11089" y="0"/>
                    <a:pt x="7167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0" name="Google Shape;310;p15"/>
            <p:cNvGrpSpPr/>
            <p:nvPr/>
          </p:nvGrpSpPr>
          <p:grpSpPr>
            <a:xfrm>
              <a:off x="2878117" y="1836000"/>
              <a:ext cx="630221" cy="1132792"/>
              <a:chOff x="2878117" y="1836000"/>
              <a:chExt cx="630221" cy="1132792"/>
            </a:xfrm>
          </p:grpSpPr>
          <p:sp>
            <p:nvSpPr>
              <p:cNvPr id="311" name="Google Shape;311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5"/>
              <p:cNvSpPr/>
              <p:nvPr/>
            </p:nvSpPr>
            <p:spPr>
              <a:xfrm>
                <a:off x="2912905" y="2278294"/>
                <a:ext cx="64421" cy="30002"/>
              </a:xfrm>
              <a:custGeom>
                <a:rect b="b" l="l" r="r" t="t"/>
                <a:pathLst>
                  <a:path extrusionOk="0" h="652" w="1400">
                    <a:moveTo>
                      <a:pt x="690" y="1"/>
                    </a:moveTo>
                    <a:cubicBezTo>
                      <a:pt x="523" y="1"/>
                      <a:pt x="350" y="83"/>
                      <a:pt x="220" y="181"/>
                    </a:cubicBezTo>
                    <a:cubicBezTo>
                      <a:pt x="184" y="209"/>
                      <a:pt x="11" y="495"/>
                      <a:pt x="43" y="495"/>
                    </a:cubicBezTo>
                    <a:cubicBezTo>
                      <a:pt x="44" y="495"/>
                      <a:pt x="44" y="495"/>
                      <a:pt x="44" y="495"/>
                    </a:cubicBezTo>
                    <a:lnTo>
                      <a:pt x="44" y="495"/>
                    </a:lnTo>
                    <a:cubicBezTo>
                      <a:pt x="0" y="499"/>
                      <a:pt x="0" y="574"/>
                      <a:pt x="44" y="578"/>
                    </a:cubicBezTo>
                    <a:cubicBezTo>
                      <a:pt x="48" y="583"/>
                      <a:pt x="48" y="583"/>
                      <a:pt x="53" y="583"/>
                    </a:cubicBezTo>
                    <a:cubicBezTo>
                      <a:pt x="56" y="584"/>
                      <a:pt x="60" y="584"/>
                      <a:pt x="63" y="584"/>
                    </a:cubicBezTo>
                    <a:cubicBezTo>
                      <a:pt x="81" y="584"/>
                      <a:pt x="94" y="575"/>
                      <a:pt x="104" y="559"/>
                    </a:cubicBezTo>
                    <a:cubicBezTo>
                      <a:pt x="231" y="383"/>
                      <a:pt x="367" y="277"/>
                      <a:pt x="582" y="216"/>
                    </a:cubicBezTo>
                    <a:cubicBezTo>
                      <a:pt x="627" y="204"/>
                      <a:pt x="671" y="198"/>
                      <a:pt x="711" y="198"/>
                    </a:cubicBezTo>
                    <a:cubicBezTo>
                      <a:pt x="958" y="198"/>
                      <a:pt x="1120" y="406"/>
                      <a:pt x="1250" y="615"/>
                    </a:cubicBezTo>
                    <a:cubicBezTo>
                      <a:pt x="1265" y="640"/>
                      <a:pt x="1292" y="651"/>
                      <a:pt x="1318" y="651"/>
                    </a:cubicBezTo>
                    <a:cubicBezTo>
                      <a:pt x="1359" y="651"/>
                      <a:pt x="1400" y="623"/>
                      <a:pt x="1397" y="574"/>
                    </a:cubicBezTo>
                    <a:cubicBezTo>
                      <a:pt x="1373" y="240"/>
                      <a:pt x="1031" y="22"/>
                      <a:pt x="721" y="2"/>
                    </a:cubicBezTo>
                    <a:cubicBezTo>
                      <a:pt x="711" y="1"/>
                      <a:pt x="700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5"/>
              <p:cNvSpPr/>
              <p:nvPr/>
            </p:nvSpPr>
            <p:spPr>
              <a:xfrm>
                <a:off x="2935452" y="2303050"/>
                <a:ext cx="42104" cy="19971"/>
              </a:xfrm>
              <a:custGeom>
                <a:rect b="b" l="l" r="r" t="t"/>
                <a:pathLst>
                  <a:path extrusionOk="0" h="434" w="915">
                    <a:moveTo>
                      <a:pt x="685" y="1"/>
                    </a:moveTo>
                    <a:cubicBezTo>
                      <a:pt x="574" y="1"/>
                      <a:pt x="466" y="6"/>
                      <a:pt x="362" y="49"/>
                    </a:cubicBezTo>
                    <a:cubicBezTo>
                      <a:pt x="283" y="84"/>
                      <a:pt x="207" y="148"/>
                      <a:pt x="139" y="204"/>
                    </a:cubicBezTo>
                    <a:cubicBezTo>
                      <a:pt x="83" y="251"/>
                      <a:pt x="75" y="315"/>
                      <a:pt x="28" y="367"/>
                    </a:cubicBezTo>
                    <a:cubicBezTo>
                      <a:pt x="0" y="394"/>
                      <a:pt x="26" y="434"/>
                      <a:pt x="60" y="434"/>
                    </a:cubicBezTo>
                    <a:cubicBezTo>
                      <a:pt x="65" y="434"/>
                      <a:pt x="70" y="433"/>
                      <a:pt x="75" y="431"/>
                    </a:cubicBezTo>
                    <a:cubicBezTo>
                      <a:pt x="183" y="383"/>
                      <a:pt x="283" y="315"/>
                      <a:pt x="382" y="251"/>
                    </a:cubicBezTo>
                    <a:cubicBezTo>
                      <a:pt x="456" y="205"/>
                      <a:pt x="541" y="194"/>
                      <a:pt x="627" y="194"/>
                    </a:cubicBezTo>
                    <a:cubicBezTo>
                      <a:pt x="681" y="194"/>
                      <a:pt x="735" y="198"/>
                      <a:pt x="788" y="200"/>
                    </a:cubicBezTo>
                    <a:cubicBezTo>
                      <a:pt x="915" y="200"/>
                      <a:pt x="915" y="1"/>
                      <a:pt x="788" y="1"/>
                    </a:cubicBezTo>
                    <a:cubicBezTo>
                      <a:pt x="753" y="1"/>
                      <a:pt x="719" y="1"/>
                      <a:pt x="6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15"/>
              <p:cNvSpPr/>
              <p:nvPr/>
            </p:nvSpPr>
            <p:spPr>
              <a:xfrm>
                <a:off x="3102946" y="2266652"/>
                <a:ext cx="30094" cy="38515"/>
              </a:xfrm>
              <a:custGeom>
                <a:rect b="b" l="l" r="r" t="t"/>
                <a:pathLst>
                  <a:path extrusionOk="0" h="837" w="654">
                    <a:moveTo>
                      <a:pt x="327" y="1"/>
                    </a:moveTo>
                    <a:cubicBezTo>
                      <a:pt x="148" y="1"/>
                      <a:pt x="0" y="187"/>
                      <a:pt x="0" y="418"/>
                    </a:cubicBezTo>
                    <a:cubicBezTo>
                      <a:pt x="0" y="649"/>
                      <a:pt x="148" y="836"/>
                      <a:pt x="327" y="836"/>
                    </a:cubicBezTo>
                    <a:cubicBezTo>
                      <a:pt x="506" y="836"/>
                      <a:pt x="653" y="649"/>
                      <a:pt x="653" y="418"/>
                    </a:cubicBezTo>
                    <a:cubicBezTo>
                      <a:pt x="653" y="187"/>
                      <a:pt x="506" y="1"/>
                      <a:pt x="3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15"/>
              <p:cNvSpPr/>
              <p:nvPr/>
            </p:nvSpPr>
            <p:spPr>
              <a:xfrm>
                <a:off x="3339323" y="2266652"/>
                <a:ext cx="29864" cy="38515"/>
              </a:xfrm>
              <a:custGeom>
                <a:rect b="b" l="l" r="r" t="t"/>
                <a:pathLst>
                  <a:path extrusionOk="0" h="837" w="649">
                    <a:moveTo>
                      <a:pt x="326" y="1"/>
                    </a:moveTo>
                    <a:cubicBezTo>
                      <a:pt x="144" y="1"/>
                      <a:pt x="1" y="187"/>
                      <a:pt x="1" y="418"/>
                    </a:cubicBezTo>
                    <a:cubicBezTo>
                      <a:pt x="1" y="649"/>
                      <a:pt x="144" y="836"/>
                      <a:pt x="326" y="836"/>
                    </a:cubicBezTo>
                    <a:cubicBezTo>
                      <a:pt x="506" y="836"/>
                      <a:pt x="649" y="649"/>
                      <a:pt x="649" y="418"/>
                    </a:cubicBezTo>
                    <a:cubicBezTo>
                      <a:pt x="649" y="187"/>
                      <a:pt x="50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15"/>
              <p:cNvSpPr/>
              <p:nvPr/>
            </p:nvSpPr>
            <p:spPr>
              <a:xfrm>
                <a:off x="3033003" y="2096582"/>
                <a:ext cx="3175" cy="10998"/>
              </a:xfrm>
              <a:custGeom>
                <a:rect b="b" l="l" r="r" t="t"/>
                <a:pathLst>
                  <a:path extrusionOk="0" h="239" w="69">
                    <a:moveTo>
                      <a:pt x="1" y="0"/>
                    </a:moveTo>
                    <a:cubicBezTo>
                      <a:pt x="5" y="52"/>
                      <a:pt x="12" y="139"/>
                      <a:pt x="32" y="239"/>
                    </a:cubicBezTo>
                    <a:cubicBezTo>
                      <a:pt x="49" y="135"/>
                      <a:pt x="60" y="55"/>
                      <a:pt x="69" y="4"/>
                    </a:cubicBezTo>
                    <a:cubicBezTo>
                      <a:pt x="45" y="0"/>
                      <a:pt x="2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5"/>
              <p:cNvSpPr/>
              <p:nvPr/>
            </p:nvSpPr>
            <p:spPr>
              <a:xfrm>
                <a:off x="3032635" y="2094235"/>
                <a:ext cx="414" cy="2393"/>
              </a:xfrm>
              <a:custGeom>
                <a:rect b="b" l="l" r="r" t="t"/>
                <a:pathLst>
                  <a:path extrusionOk="0" h="52" w="9">
                    <a:moveTo>
                      <a:pt x="1" y="0"/>
                    </a:moveTo>
                    <a:cubicBezTo>
                      <a:pt x="0" y="0"/>
                      <a:pt x="0" y="15"/>
                      <a:pt x="0" y="51"/>
                    </a:cubicBezTo>
                    <a:lnTo>
                      <a:pt x="9" y="51"/>
                    </a:lnTo>
                    <a:cubicBezTo>
                      <a:pt x="4" y="19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5"/>
              <p:cNvSpPr/>
              <p:nvPr/>
            </p:nvSpPr>
            <p:spPr>
              <a:xfrm>
                <a:off x="3218673" y="2365906"/>
                <a:ext cx="43806" cy="34419"/>
              </a:xfrm>
              <a:custGeom>
                <a:rect b="b" l="l" r="r" t="t"/>
                <a:pathLst>
                  <a:path extrusionOk="0" h="748" w="952">
                    <a:moveTo>
                      <a:pt x="108" y="1"/>
                    </a:moveTo>
                    <a:cubicBezTo>
                      <a:pt x="87" y="1"/>
                      <a:pt x="67" y="13"/>
                      <a:pt x="60" y="35"/>
                    </a:cubicBezTo>
                    <a:cubicBezTo>
                      <a:pt x="0" y="218"/>
                      <a:pt x="147" y="505"/>
                      <a:pt x="287" y="620"/>
                    </a:cubicBezTo>
                    <a:cubicBezTo>
                      <a:pt x="374" y="695"/>
                      <a:pt x="548" y="747"/>
                      <a:pt x="699" y="747"/>
                    </a:cubicBezTo>
                    <a:cubicBezTo>
                      <a:pt x="774" y="747"/>
                      <a:pt x="845" y="734"/>
                      <a:pt x="895" y="703"/>
                    </a:cubicBezTo>
                    <a:cubicBezTo>
                      <a:pt x="947" y="672"/>
                      <a:pt x="951" y="597"/>
                      <a:pt x="895" y="565"/>
                    </a:cubicBezTo>
                    <a:cubicBezTo>
                      <a:pt x="764" y="485"/>
                      <a:pt x="585" y="553"/>
                      <a:pt x="438" y="485"/>
                    </a:cubicBezTo>
                    <a:cubicBezTo>
                      <a:pt x="278" y="413"/>
                      <a:pt x="230" y="167"/>
                      <a:pt x="147" y="24"/>
                    </a:cubicBezTo>
                    <a:cubicBezTo>
                      <a:pt x="139" y="8"/>
                      <a:pt x="123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5"/>
              <p:cNvSpPr/>
              <p:nvPr/>
            </p:nvSpPr>
            <p:spPr>
              <a:xfrm>
                <a:off x="3217568" y="2145771"/>
                <a:ext cx="84530" cy="200027"/>
              </a:xfrm>
              <a:custGeom>
                <a:rect b="b" l="l" r="r" t="t"/>
                <a:pathLst>
                  <a:path extrusionOk="0" h="4347" w="1837">
                    <a:moveTo>
                      <a:pt x="450" y="0"/>
                    </a:moveTo>
                    <a:cubicBezTo>
                      <a:pt x="407" y="0"/>
                      <a:pt x="364" y="23"/>
                      <a:pt x="346" y="77"/>
                    </a:cubicBezTo>
                    <a:cubicBezTo>
                      <a:pt x="40" y="1019"/>
                      <a:pt x="0" y="2325"/>
                      <a:pt x="271" y="3280"/>
                    </a:cubicBezTo>
                    <a:cubicBezTo>
                      <a:pt x="298" y="3383"/>
                      <a:pt x="386" y="3594"/>
                      <a:pt x="517" y="3598"/>
                    </a:cubicBezTo>
                    <a:cubicBezTo>
                      <a:pt x="539" y="3598"/>
                      <a:pt x="583" y="3605"/>
                      <a:pt x="627" y="3605"/>
                    </a:cubicBezTo>
                    <a:cubicBezTo>
                      <a:pt x="657" y="3605"/>
                      <a:pt x="687" y="3601"/>
                      <a:pt x="708" y="3590"/>
                    </a:cubicBezTo>
                    <a:cubicBezTo>
                      <a:pt x="780" y="3535"/>
                      <a:pt x="851" y="3478"/>
                      <a:pt x="919" y="3419"/>
                    </a:cubicBezTo>
                    <a:cubicBezTo>
                      <a:pt x="1373" y="3689"/>
                      <a:pt x="1405" y="3968"/>
                      <a:pt x="1015" y="4251"/>
                    </a:cubicBezTo>
                    <a:cubicBezTo>
                      <a:pt x="952" y="4255"/>
                      <a:pt x="952" y="4342"/>
                      <a:pt x="1015" y="4346"/>
                    </a:cubicBezTo>
                    <a:cubicBezTo>
                      <a:pt x="1019" y="4347"/>
                      <a:pt x="1024" y="4347"/>
                      <a:pt x="1029" y="4347"/>
                    </a:cubicBezTo>
                    <a:cubicBezTo>
                      <a:pt x="1411" y="4347"/>
                      <a:pt x="1837" y="3288"/>
                      <a:pt x="1409" y="3041"/>
                    </a:cubicBezTo>
                    <a:cubicBezTo>
                      <a:pt x="1359" y="3011"/>
                      <a:pt x="1307" y="2999"/>
                      <a:pt x="1256" y="2999"/>
                    </a:cubicBezTo>
                    <a:cubicBezTo>
                      <a:pt x="1025" y="2999"/>
                      <a:pt x="792" y="3244"/>
                      <a:pt x="616" y="3244"/>
                    </a:cubicBezTo>
                    <a:cubicBezTo>
                      <a:pt x="527" y="3244"/>
                      <a:pt x="454" y="3182"/>
                      <a:pt x="402" y="2993"/>
                    </a:cubicBezTo>
                    <a:cubicBezTo>
                      <a:pt x="188" y="2202"/>
                      <a:pt x="302" y="904"/>
                      <a:pt x="553" y="132"/>
                    </a:cubicBezTo>
                    <a:cubicBezTo>
                      <a:pt x="580" y="53"/>
                      <a:pt x="515" y="0"/>
                      <a:pt x="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5"/>
              <p:cNvSpPr/>
              <p:nvPr/>
            </p:nvSpPr>
            <p:spPr>
              <a:xfrm>
                <a:off x="2903011" y="1878472"/>
                <a:ext cx="369132" cy="179136"/>
              </a:xfrm>
              <a:custGeom>
                <a:rect b="b" l="l" r="r" t="t"/>
                <a:pathLst>
                  <a:path extrusionOk="0" h="3893" w="8022">
                    <a:moveTo>
                      <a:pt x="6269" y="1"/>
                    </a:moveTo>
                    <a:cubicBezTo>
                      <a:pt x="6074" y="1"/>
                      <a:pt x="5887" y="7"/>
                      <a:pt x="5706" y="17"/>
                    </a:cubicBezTo>
                    <a:cubicBezTo>
                      <a:pt x="4286" y="1402"/>
                      <a:pt x="2404" y="2340"/>
                      <a:pt x="435" y="2910"/>
                    </a:cubicBezTo>
                    <a:cubicBezTo>
                      <a:pt x="224" y="3220"/>
                      <a:pt x="88" y="3550"/>
                      <a:pt x="0" y="3892"/>
                    </a:cubicBezTo>
                    <a:cubicBezTo>
                      <a:pt x="3184" y="3506"/>
                      <a:pt x="5965" y="2265"/>
                      <a:pt x="8022" y="9"/>
                    </a:cubicBezTo>
                    <a:lnTo>
                      <a:pt x="8022" y="9"/>
                    </a:lnTo>
                    <a:cubicBezTo>
                      <a:pt x="7841" y="25"/>
                      <a:pt x="7637" y="34"/>
                      <a:pt x="7406" y="34"/>
                    </a:cubicBezTo>
                    <a:cubicBezTo>
                      <a:pt x="7230" y="34"/>
                      <a:pt x="7038" y="29"/>
                      <a:pt x="6828" y="17"/>
                    </a:cubicBezTo>
                    <a:cubicBezTo>
                      <a:pt x="6634" y="6"/>
                      <a:pt x="6448" y="1"/>
                      <a:pt x="6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5"/>
              <p:cNvSpPr/>
              <p:nvPr/>
            </p:nvSpPr>
            <p:spPr>
              <a:xfrm>
                <a:off x="2878117" y="1836000"/>
                <a:ext cx="630221" cy="402861"/>
              </a:xfrm>
              <a:custGeom>
                <a:rect b="b" l="l" r="r" t="t"/>
                <a:pathLst>
                  <a:path extrusionOk="0" h="8755" w="13696">
                    <a:moveTo>
                      <a:pt x="10967" y="0"/>
                    </a:moveTo>
                    <a:cubicBezTo>
                      <a:pt x="10940" y="0"/>
                      <a:pt x="10913" y="1"/>
                      <a:pt x="10887" y="1"/>
                    </a:cubicBezTo>
                    <a:cubicBezTo>
                      <a:pt x="9908" y="37"/>
                      <a:pt x="10127" y="784"/>
                      <a:pt x="8491" y="932"/>
                    </a:cubicBezTo>
                    <a:cubicBezTo>
                      <a:pt x="8310" y="948"/>
                      <a:pt x="8107" y="957"/>
                      <a:pt x="7876" y="957"/>
                    </a:cubicBezTo>
                    <a:cubicBezTo>
                      <a:pt x="7699" y="957"/>
                      <a:pt x="7507" y="952"/>
                      <a:pt x="7297" y="940"/>
                    </a:cubicBezTo>
                    <a:cubicBezTo>
                      <a:pt x="7103" y="929"/>
                      <a:pt x="6916" y="924"/>
                      <a:pt x="6737" y="924"/>
                    </a:cubicBezTo>
                    <a:cubicBezTo>
                      <a:pt x="6541" y="924"/>
                      <a:pt x="6354" y="930"/>
                      <a:pt x="6175" y="940"/>
                    </a:cubicBezTo>
                    <a:cubicBezTo>
                      <a:pt x="4003" y="1067"/>
                      <a:pt x="3020" y="1923"/>
                      <a:pt x="3020" y="1923"/>
                    </a:cubicBezTo>
                    <a:cubicBezTo>
                      <a:pt x="3020" y="1923"/>
                      <a:pt x="3083" y="459"/>
                      <a:pt x="2632" y="459"/>
                    </a:cubicBezTo>
                    <a:cubicBezTo>
                      <a:pt x="2629" y="459"/>
                      <a:pt x="2626" y="459"/>
                      <a:pt x="2623" y="459"/>
                    </a:cubicBezTo>
                    <a:cubicBezTo>
                      <a:pt x="2165" y="483"/>
                      <a:pt x="2332" y="2336"/>
                      <a:pt x="2332" y="2336"/>
                    </a:cubicBezTo>
                    <a:cubicBezTo>
                      <a:pt x="2332" y="2336"/>
                      <a:pt x="1801" y="1108"/>
                      <a:pt x="1417" y="1108"/>
                    </a:cubicBezTo>
                    <a:cubicBezTo>
                      <a:pt x="1376" y="1108"/>
                      <a:pt x="1338" y="1121"/>
                      <a:pt x="1301" y="1151"/>
                    </a:cubicBezTo>
                    <a:cubicBezTo>
                      <a:pt x="919" y="1461"/>
                      <a:pt x="1854" y="2909"/>
                      <a:pt x="1854" y="2909"/>
                    </a:cubicBezTo>
                    <a:cubicBezTo>
                      <a:pt x="1437" y="3180"/>
                      <a:pt x="1130" y="3494"/>
                      <a:pt x="904" y="3833"/>
                    </a:cubicBezTo>
                    <a:cubicBezTo>
                      <a:pt x="693" y="4143"/>
                      <a:pt x="554" y="4473"/>
                      <a:pt x="470" y="4815"/>
                    </a:cubicBezTo>
                    <a:cubicBezTo>
                      <a:pt x="1" y="6677"/>
                      <a:pt x="1147" y="8754"/>
                      <a:pt x="1147" y="8754"/>
                    </a:cubicBezTo>
                    <a:cubicBezTo>
                      <a:pt x="1317" y="8613"/>
                      <a:pt x="1539" y="8571"/>
                      <a:pt x="1742" y="8571"/>
                    </a:cubicBezTo>
                    <a:cubicBezTo>
                      <a:pt x="2035" y="8571"/>
                      <a:pt x="2289" y="8659"/>
                      <a:pt x="2289" y="8659"/>
                    </a:cubicBezTo>
                    <a:cubicBezTo>
                      <a:pt x="2750" y="7907"/>
                      <a:pt x="3435" y="5281"/>
                      <a:pt x="3435" y="5281"/>
                    </a:cubicBezTo>
                    <a:cubicBezTo>
                      <a:pt x="3435" y="5281"/>
                      <a:pt x="6820" y="5830"/>
                      <a:pt x="9510" y="6009"/>
                    </a:cubicBezTo>
                    <a:cubicBezTo>
                      <a:pt x="9696" y="6022"/>
                      <a:pt x="9880" y="6028"/>
                      <a:pt x="10059" y="6028"/>
                    </a:cubicBezTo>
                    <a:cubicBezTo>
                      <a:pt x="10713" y="6028"/>
                      <a:pt x="11314" y="5942"/>
                      <a:pt x="11825" y="5774"/>
                    </a:cubicBezTo>
                    <a:cubicBezTo>
                      <a:pt x="11941" y="6550"/>
                      <a:pt x="12204" y="7879"/>
                      <a:pt x="12876" y="8579"/>
                    </a:cubicBezTo>
                    <a:cubicBezTo>
                      <a:pt x="12876" y="8579"/>
                      <a:pt x="13068" y="8526"/>
                      <a:pt x="13294" y="8526"/>
                    </a:cubicBezTo>
                    <a:cubicBezTo>
                      <a:pt x="13427" y="8526"/>
                      <a:pt x="13571" y="8544"/>
                      <a:pt x="13695" y="8603"/>
                    </a:cubicBezTo>
                    <a:cubicBezTo>
                      <a:pt x="13695" y="8603"/>
                      <a:pt x="13588" y="5933"/>
                      <a:pt x="13166" y="4911"/>
                    </a:cubicBezTo>
                    <a:cubicBezTo>
                      <a:pt x="13373" y="4648"/>
                      <a:pt x="13509" y="4338"/>
                      <a:pt x="13552" y="3988"/>
                    </a:cubicBezTo>
                    <a:cubicBezTo>
                      <a:pt x="13675" y="3029"/>
                      <a:pt x="13278" y="2864"/>
                      <a:pt x="12991" y="2864"/>
                    </a:cubicBezTo>
                    <a:cubicBezTo>
                      <a:pt x="12841" y="2864"/>
                      <a:pt x="12721" y="2909"/>
                      <a:pt x="12721" y="2909"/>
                    </a:cubicBezTo>
                    <a:cubicBezTo>
                      <a:pt x="13580" y="841"/>
                      <a:pt x="12122" y="0"/>
                      <a:pt x="10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5"/>
              <p:cNvSpPr/>
              <p:nvPr/>
            </p:nvSpPr>
            <p:spPr>
              <a:xfrm>
                <a:off x="3108835" y="2624785"/>
                <a:ext cx="127047" cy="119961"/>
              </a:xfrm>
              <a:custGeom>
                <a:rect b="b" l="l" r="r" t="t"/>
                <a:pathLst>
                  <a:path extrusionOk="0" h="2607" w="2761">
                    <a:moveTo>
                      <a:pt x="1092" y="1"/>
                    </a:moveTo>
                    <a:cubicBezTo>
                      <a:pt x="893" y="1"/>
                      <a:pt x="517" y="65"/>
                      <a:pt x="302" y="509"/>
                    </a:cubicBezTo>
                    <a:cubicBezTo>
                      <a:pt x="0" y="1137"/>
                      <a:pt x="254" y="1249"/>
                      <a:pt x="672" y="1615"/>
                    </a:cubicBezTo>
                    <a:cubicBezTo>
                      <a:pt x="1094" y="1981"/>
                      <a:pt x="1301" y="2419"/>
                      <a:pt x="1615" y="2586"/>
                    </a:cubicBezTo>
                    <a:cubicBezTo>
                      <a:pt x="1642" y="2600"/>
                      <a:pt x="1671" y="2607"/>
                      <a:pt x="1702" y="2607"/>
                    </a:cubicBezTo>
                    <a:cubicBezTo>
                      <a:pt x="2041" y="2607"/>
                      <a:pt x="2619" y="1824"/>
                      <a:pt x="2761" y="1157"/>
                    </a:cubicBezTo>
                    <a:cubicBezTo>
                      <a:pt x="2761" y="1157"/>
                      <a:pt x="1317" y="692"/>
                      <a:pt x="959" y="454"/>
                    </a:cubicBezTo>
                    <a:cubicBezTo>
                      <a:pt x="1071" y="334"/>
                      <a:pt x="1225" y="11"/>
                      <a:pt x="1225" y="11"/>
                    </a:cubicBezTo>
                    <a:cubicBezTo>
                      <a:pt x="1225" y="11"/>
                      <a:pt x="1173" y="1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5"/>
              <p:cNvSpPr/>
              <p:nvPr/>
            </p:nvSpPr>
            <p:spPr>
              <a:xfrm>
                <a:off x="3226173" y="2621840"/>
                <a:ext cx="127093" cy="119961"/>
              </a:xfrm>
              <a:custGeom>
                <a:rect b="b" l="l" r="r" t="t"/>
                <a:pathLst>
                  <a:path extrusionOk="0" h="2607" w="2762">
                    <a:moveTo>
                      <a:pt x="1669" y="1"/>
                    </a:moveTo>
                    <a:cubicBezTo>
                      <a:pt x="1588" y="1"/>
                      <a:pt x="1536" y="11"/>
                      <a:pt x="1536" y="11"/>
                    </a:cubicBezTo>
                    <a:lnTo>
                      <a:pt x="1803" y="454"/>
                    </a:lnTo>
                    <a:cubicBezTo>
                      <a:pt x="1468" y="832"/>
                      <a:pt x="1" y="1157"/>
                      <a:pt x="1" y="1157"/>
                    </a:cubicBezTo>
                    <a:cubicBezTo>
                      <a:pt x="142" y="1827"/>
                      <a:pt x="720" y="2607"/>
                      <a:pt x="1059" y="2607"/>
                    </a:cubicBezTo>
                    <a:cubicBezTo>
                      <a:pt x="1090" y="2607"/>
                      <a:pt x="1120" y="2600"/>
                      <a:pt x="1147" y="2586"/>
                    </a:cubicBezTo>
                    <a:cubicBezTo>
                      <a:pt x="1461" y="2419"/>
                      <a:pt x="1667" y="1981"/>
                      <a:pt x="2089" y="1616"/>
                    </a:cubicBezTo>
                    <a:cubicBezTo>
                      <a:pt x="2507" y="1253"/>
                      <a:pt x="2761" y="1138"/>
                      <a:pt x="2460" y="509"/>
                    </a:cubicBezTo>
                    <a:cubicBezTo>
                      <a:pt x="2244" y="65"/>
                      <a:pt x="1868" y="1"/>
                      <a:pt x="1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5"/>
              <p:cNvSpPr/>
              <p:nvPr/>
            </p:nvSpPr>
            <p:spPr>
              <a:xfrm>
                <a:off x="3024398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1984" y="1"/>
                    </a:moveTo>
                    <a:cubicBezTo>
                      <a:pt x="1739" y="1"/>
                      <a:pt x="1492" y="296"/>
                      <a:pt x="1492" y="296"/>
                    </a:cubicBezTo>
                    <a:cubicBezTo>
                      <a:pt x="1492" y="296"/>
                      <a:pt x="1467" y="148"/>
                      <a:pt x="1173" y="148"/>
                    </a:cubicBezTo>
                    <a:cubicBezTo>
                      <a:pt x="1158" y="148"/>
                      <a:pt x="1143" y="148"/>
                      <a:pt x="1127" y="149"/>
                    </a:cubicBezTo>
                    <a:cubicBezTo>
                      <a:pt x="510" y="252"/>
                      <a:pt x="1" y="1553"/>
                      <a:pt x="32" y="1601"/>
                    </a:cubicBezTo>
                    <a:lnTo>
                      <a:pt x="128" y="1581"/>
                    </a:lnTo>
                    <a:cubicBezTo>
                      <a:pt x="765" y="1044"/>
                      <a:pt x="1978" y="1267"/>
                      <a:pt x="2249" y="837"/>
                    </a:cubicBezTo>
                    <a:cubicBezTo>
                      <a:pt x="2424" y="561"/>
                      <a:pt x="2275" y="513"/>
                      <a:pt x="2148" y="513"/>
                    </a:cubicBezTo>
                    <a:cubicBezTo>
                      <a:pt x="2080" y="513"/>
                      <a:pt x="2017" y="527"/>
                      <a:pt x="2017" y="527"/>
                    </a:cubicBezTo>
                    <a:cubicBezTo>
                      <a:pt x="2017" y="527"/>
                      <a:pt x="2304" y="276"/>
                      <a:pt x="2221" y="121"/>
                    </a:cubicBezTo>
                    <a:cubicBezTo>
                      <a:pt x="2148" y="33"/>
                      <a:pt x="2066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15"/>
              <p:cNvSpPr/>
              <p:nvPr/>
            </p:nvSpPr>
            <p:spPr>
              <a:xfrm>
                <a:off x="3312037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438" y="1"/>
                    </a:moveTo>
                    <a:cubicBezTo>
                      <a:pt x="356" y="1"/>
                      <a:pt x="275" y="33"/>
                      <a:pt x="203" y="121"/>
                    </a:cubicBezTo>
                    <a:cubicBezTo>
                      <a:pt x="120" y="276"/>
                      <a:pt x="403" y="527"/>
                      <a:pt x="403" y="527"/>
                    </a:cubicBezTo>
                    <a:cubicBezTo>
                      <a:pt x="403" y="527"/>
                      <a:pt x="341" y="513"/>
                      <a:pt x="273" y="513"/>
                    </a:cubicBezTo>
                    <a:cubicBezTo>
                      <a:pt x="148" y="513"/>
                      <a:pt x="0" y="561"/>
                      <a:pt x="175" y="837"/>
                    </a:cubicBezTo>
                    <a:cubicBezTo>
                      <a:pt x="446" y="1267"/>
                      <a:pt x="1659" y="1044"/>
                      <a:pt x="2296" y="1581"/>
                    </a:cubicBezTo>
                    <a:lnTo>
                      <a:pt x="2392" y="1601"/>
                    </a:lnTo>
                    <a:cubicBezTo>
                      <a:pt x="2423" y="1553"/>
                      <a:pt x="1914" y="252"/>
                      <a:pt x="1297" y="149"/>
                    </a:cubicBezTo>
                    <a:cubicBezTo>
                      <a:pt x="1281" y="148"/>
                      <a:pt x="1266" y="148"/>
                      <a:pt x="1251" y="148"/>
                    </a:cubicBezTo>
                    <a:cubicBezTo>
                      <a:pt x="957" y="148"/>
                      <a:pt x="932" y="296"/>
                      <a:pt x="932" y="296"/>
                    </a:cubicBezTo>
                    <a:cubicBezTo>
                      <a:pt x="932" y="296"/>
                      <a:pt x="683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9" name="Google Shape;329;p15"/>
          <p:cNvGrpSpPr/>
          <p:nvPr/>
        </p:nvGrpSpPr>
        <p:grpSpPr>
          <a:xfrm>
            <a:off x="408475" y="2965502"/>
            <a:ext cx="2707746" cy="1891455"/>
            <a:chOff x="651026" y="3238386"/>
            <a:chExt cx="1726879" cy="325227"/>
          </a:xfrm>
        </p:grpSpPr>
        <p:sp>
          <p:nvSpPr>
            <p:cNvPr id="330" name="Google Shape;330;p15"/>
            <p:cNvSpPr/>
            <p:nvPr/>
          </p:nvSpPr>
          <p:spPr>
            <a:xfrm>
              <a:off x="727730" y="3238386"/>
              <a:ext cx="1650175" cy="325227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5"/>
            <p:cNvSpPr txBox="1"/>
            <p:nvPr/>
          </p:nvSpPr>
          <p:spPr>
            <a:xfrm>
              <a:off x="651026" y="3251239"/>
              <a:ext cx="1704900" cy="29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We generated synthetic </a:t>
              </a:r>
              <a:endParaRPr sz="17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networks using:</a:t>
              </a:r>
              <a:endParaRPr sz="17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  <a:p>
              <a:pPr indent="-311150" lvl="0" marL="457200" rtl="0" algn="l">
                <a:spcBef>
                  <a:spcPts val="640"/>
                </a:spcBef>
                <a:spcAft>
                  <a:spcPts val="0"/>
                </a:spcAft>
                <a:buSzPts val="1300"/>
                <a:buFont typeface="Calibri"/>
                <a:buChar char="●"/>
              </a:pPr>
              <a:r>
                <a:rPr lang="en" sz="1300">
                  <a:latin typeface="Calibri"/>
                  <a:ea typeface="Calibri"/>
                  <a:cs typeface="Calibri"/>
                  <a:sym typeface="Calibri"/>
                </a:rPr>
                <a:t>Erdős–Rényi (Random) Model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  <a:p>
              <a:pPr indent="-311150" lvl="0" marL="457200" rtl="0" algn="l">
                <a:spcBef>
                  <a:spcPts val="0"/>
                </a:spcBef>
                <a:spcAft>
                  <a:spcPts val="0"/>
                </a:spcAft>
                <a:buSzPts val="1300"/>
                <a:buFont typeface="Calibri"/>
                <a:buChar char="●"/>
              </a:pPr>
              <a:r>
                <a:rPr lang="en" sz="1300">
                  <a:latin typeface="Calibri"/>
                  <a:ea typeface="Calibri"/>
                  <a:cs typeface="Calibri"/>
                  <a:sym typeface="Calibri"/>
                </a:rPr>
                <a:t>Barabási–Albert (Scale-Free) Model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  <a:p>
              <a:pPr indent="-311150" lvl="0" marL="457200" rtl="0" algn="l">
                <a:spcBef>
                  <a:spcPts val="0"/>
                </a:spcBef>
                <a:spcAft>
                  <a:spcPts val="0"/>
                </a:spcAft>
                <a:buSzPts val="1300"/>
                <a:buFont typeface="Calibri"/>
                <a:buChar char="●"/>
              </a:pPr>
              <a:r>
                <a:rPr lang="en" sz="1300">
                  <a:latin typeface="Calibri"/>
                  <a:ea typeface="Calibri"/>
                  <a:cs typeface="Calibri"/>
                  <a:sym typeface="Calibri"/>
                </a:rPr>
                <a:t>Watts–Strogatz (Small-World) Model</a:t>
              </a:r>
              <a:endParaRPr sz="2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332" name="Google Shape;332;p15"/>
          <p:cNvGrpSpPr/>
          <p:nvPr/>
        </p:nvGrpSpPr>
        <p:grpSpPr>
          <a:xfrm>
            <a:off x="6264176" y="2652904"/>
            <a:ext cx="2159832" cy="1735694"/>
            <a:chOff x="6760775" y="1729345"/>
            <a:chExt cx="1663200" cy="468600"/>
          </a:xfrm>
        </p:grpSpPr>
        <p:sp>
          <p:nvSpPr>
            <p:cNvPr id="333" name="Google Shape;333;p15"/>
            <p:cNvSpPr/>
            <p:nvPr/>
          </p:nvSpPr>
          <p:spPr>
            <a:xfrm>
              <a:off x="6767177" y="1811886"/>
              <a:ext cx="1650377" cy="325227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5"/>
            <p:cNvSpPr txBox="1"/>
            <p:nvPr/>
          </p:nvSpPr>
          <p:spPr>
            <a:xfrm>
              <a:off x="6760775" y="1729345"/>
              <a:ext cx="1663200" cy="46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We also studied network evolution over time.</a:t>
              </a:r>
              <a:endParaRPr b="0" i="0" sz="17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sp>
        <p:nvSpPr>
          <p:cNvPr id="335" name="Google Shape;335;p15"/>
          <p:cNvSpPr/>
          <p:nvPr/>
        </p:nvSpPr>
        <p:spPr>
          <a:xfrm rot="-5400000">
            <a:off x="1996644" y="1662248"/>
            <a:ext cx="707591" cy="733330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15"/>
          <p:cNvGrpSpPr/>
          <p:nvPr/>
        </p:nvGrpSpPr>
        <p:grpSpPr>
          <a:xfrm>
            <a:off x="3239313" y="2965590"/>
            <a:ext cx="2901780" cy="1423128"/>
            <a:chOff x="635128" y="1740211"/>
            <a:chExt cx="1859400" cy="325227"/>
          </a:xfrm>
        </p:grpSpPr>
        <p:sp>
          <p:nvSpPr>
            <p:cNvPr id="337" name="Google Shape;337;p15"/>
            <p:cNvSpPr/>
            <p:nvPr/>
          </p:nvSpPr>
          <p:spPr>
            <a:xfrm>
              <a:off x="721429" y="1740211"/>
              <a:ext cx="1643432" cy="325227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5"/>
            <p:cNvSpPr txBox="1"/>
            <p:nvPr/>
          </p:nvSpPr>
          <p:spPr>
            <a:xfrm>
              <a:off x="635128" y="1740213"/>
              <a:ext cx="1859400" cy="2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The Friendship Paradox was analyzed by computing:</a:t>
              </a:r>
              <a:endParaRPr sz="17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  <a:p>
              <a:pPr indent="-311150" lvl="0" marL="457200" rtl="0" algn="l">
                <a:spcBef>
                  <a:spcPts val="640"/>
                </a:spcBef>
                <a:spcAft>
                  <a:spcPts val="0"/>
                </a:spcAft>
                <a:buSzPts val="1300"/>
                <a:buFont typeface="Calibri"/>
                <a:buChar char="●"/>
              </a:pPr>
              <a:r>
                <a:rPr lang="en" sz="1300">
                  <a:latin typeface="Calibri"/>
                  <a:ea typeface="Calibri"/>
                  <a:cs typeface="Calibri"/>
                  <a:sym typeface="Calibri"/>
                </a:rPr>
                <a:t>Node Degree vs. Average Neighbor Degree</a:t>
              </a:r>
              <a:endParaRPr sz="1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339" name="Google Shape;339;p15"/>
          <p:cNvGrpSpPr/>
          <p:nvPr/>
        </p:nvGrpSpPr>
        <p:grpSpPr>
          <a:xfrm>
            <a:off x="2164547" y="1933971"/>
            <a:ext cx="371782" cy="274285"/>
            <a:chOff x="5223609" y="3731112"/>
            <a:chExt cx="371782" cy="274285"/>
          </a:xfrm>
        </p:grpSpPr>
        <p:sp>
          <p:nvSpPr>
            <p:cNvPr id="340" name="Google Shape;340;p15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15"/>
          <p:cNvGrpSpPr/>
          <p:nvPr/>
        </p:nvGrpSpPr>
        <p:grpSpPr>
          <a:xfrm>
            <a:off x="3787492" y="1404929"/>
            <a:ext cx="781856" cy="1247964"/>
            <a:chOff x="2834667" y="1791166"/>
            <a:chExt cx="781856" cy="1247964"/>
          </a:xfrm>
        </p:grpSpPr>
        <p:sp>
          <p:nvSpPr>
            <p:cNvPr id="343" name="Google Shape;343;p15"/>
            <p:cNvSpPr/>
            <p:nvPr/>
          </p:nvSpPr>
          <p:spPr>
            <a:xfrm>
              <a:off x="2834667" y="1791166"/>
              <a:ext cx="781856" cy="1247964"/>
            </a:xfrm>
            <a:custGeom>
              <a:rect b="b" l="l" r="r" t="t"/>
              <a:pathLst>
                <a:path extrusionOk="0" h="24588" w="15403">
                  <a:moveTo>
                    <a:pt x="10749" y="1"/>
                  </a:moveTo>
                  <a:cubicBezTo>
                    <a:pt x="10708" y="1"/>
                    <a:pt x="10668" y="1"/>
                    <a:pt x="10628" y="3"/>
                  </a:cubicBezTo>
                  <a:cubicBezTo>
                    <a:pt x="9801" y="33"/>
                    <a:pt x="9346" y="392"/>
                    <a:pt x="9074" y="609"/>
                  </a:cubicBezTo>
                  <a:cubicBezTo>
                    <a:pt x="8981" y="685"/>
                    <a:pt x="8947" y="709"/>
                    <a:pt x="8902" y="730"/>
                  </a:cubicBezTo>
                  <a:cubicBezTo>
                    <a:pt x="8854" y="750"/>
                    <a:pt x="8733" y="792"/>
                    <a:pt x="8482" y="816"/>
                  </a:cubicBezTo>
                  <a:cubicBezTo>
                    <a:pt x="8363" y="826"/>
                    <a:pt x="8230" y="831"/>
                    <a:pt x="8084" y="831"/>
                  </a:cubicBezTo>
                  <a:cubicBezTo>
                    <a:pt x="7950" y="831"/>
                    <a:pt x="7805" y="827"/>
                    <a:pt x="7648" y="819"/>
                  </a:cubicBezTo>
                  <a:cubicBezTo>
                    <a:pt x="7458" y="807"/>
                    <a:pt x="7272" y="801"/>
                    <a:pt x="7085" y="801"/>
                  </a:cubicBezTo>
                  <a:cubicBezTo>
                    <a:pt x="6898" y="801"/>
                    <a:pt x="6711" y="807"/>
                    <a:pt x="6521" y="819"/>
                  </a:cubicBezTo>
                  <a:cubicBezTo>
                    <a:pt x="5919" y="854"/>
                    <a:pt x="5354" y="947"/>
                    <a:pt x="4830" y="1092"/>
                  </a:cubicBezTo>
                  <a:cubicBezTo>
                    <a:pt x="4772" y="1012"/>
                    <a:pt x="4710" y="933"/>
                    <a:pt x="4634" y="860"/>
                  </a:cubicBezTo>
                  <a:cubicBezTo>
                    <a:pt x="4338" y="561"/>
                    <a:pt x="3951" y="400"/>
                    <a:pt x="3537" y="400"/>
                  </a:cubicBezTo>
                  <a:cubicBezTo>
                    <a:pt x="3512" y="400"/>
                    <a:pt x="3487" y="401"/>
                    <a:pt x="3462" y="402"/>
                  </a:cubicBezTo>
                  <a:cubicBezTo>
                    <a:pt x="3042" y="419"/>
                    <a:pt x="2656" y="609"/>
                    <a:pt x="2374" y="930"/>
                  </a:cubicBezTo>
                  <a:cubicBezTo>
                    <a:pt x="2364" y="943"/>
                    <a:pt x="2357" y="954"/>
                    <a:pt x="2346" y="963"/>
                  </a:cubicBezTo>
                  <a:cubicBezTo>
                    <a:pt x="2044" y="992"/>
                    <a:pt x="1754" y="1108"/>
                    <a:pt x="1510" y="1308"/>
                  </a:cubicBezTo>
                  <a:cubicBezTo>
                    <a:pt x="1285" y="1491"/>
                    <a:pt x="783" y="2025"/>
                    <a:pt x="961" y="2982"/>
                  </a:cubicBezTo>
                  <a:cubicBezTo>
                    <a:pt x="999" y="3172"/>
                    <a:pt x="1058" y="3372"/>
                    <a:pt x="1147" y="3588"/>
                  </a:cubicBezTo>
                  <a:cubicBezTo>
                    <a:pt x="1058" y="3696"/>
                    <a:pt x="972" y="3809"/>
                    <a:pt x="893" y="3927"/>
                  </a:cubicBezTo>
                  <a:cubicBezTo>
                    <a:pt x="631" y="4312"/>
                    <a:pt x="441" y="4746"/>
                    <a:pt x="324" y="5211"/>
                  </a:cubicBezTo>
                  <a:cubicBezTo>
                    <a:pt x="1" y="6503"/>
                    <a:pt x="307" y="7805"/>
                    <a:pt x="617" y="8663"/>
                  </a:cubicBezTo>
                  <a:cubicBezTo>
                    <a:pt x="335" y="9100"/>
                    <a:pt x="179" y="9624"/>
                    <a:pt x="179" y="10169"/>
                  </a:cubicBezTo>
                  <a:cubicBezTo>
                    <a:pt x="183" y="10889"/>
                    <a:pt x="455" y="11567"/>
                    <a:pt x="951" y="12080"/>
                  </a:cubicBezTo>
                  <a:cubicBezTo>
                    <a:pt x="1196" y="12335"/>
                    <a:pt x="1486" y="12535"/>
                    <a:pt x="1806" y="12676"/>
                  </a:cubicBezTo>
                  <a:cubicBezTo>
                    <a:pt x="1998" y="12762"/>
                    <a:pt x="2202" y="12821"/>
                    <a:pt x="2408" y="12859"/>
                  </a:cubicBezTo>
                  <a:cubicBezTo>
                    <a:pt x="2980" y="14002"/>
                    <a:pt x="3866" y="14953"/>
                    <a:pt x="4944" y="15560"/>
                  </a:cubicBezTo>
                  <a:cubicBezTo>
                    <a:pt x="4903" y="15608"/>
                    <a:pt x="4861" y="15659"/>
                    <a:pt x="4823" y="15711"/>
                  </a:cubicBezTo>
                  <a:cubicBezTo>
                    <a:pt x="4644" y="15756"/>
                    <a:pt x="4468" y="15808"/>
                    <a:pt x="4300" y="15862"/>
                  </a:cubicBezTo>
                  <a:cubicBezTo>
                    <a:pt x="3796" y="16028"/>
                    <a:pt x="3356" y="16238"/>
                    <a:pt x="2994" y="16486"/>
                  </a:cubicBezTo>
                  <a:cubicBezTo>
                    <a:pt x="2112" y="17093"/>
                    <a:pt x="1823" y="17837"/>
                    <a:pt x="1737" y="18353"/>
                  </a:cubicBezTo>
                  <a:cubicBezTo>
                    <a:pt x="1705" y="18532"/>
                    <a:pt x="1672" y="18739"/>
                    <a:pt x="1634" y="18987"/>
                  </a:cubicBezTo>
                  <a:cubicBezTo>
                    <a:pt x="1564" y="19411"/>
                    <a:pt x="1489" y="19900"/>
                    <a:pt x="1403" y="20444"/>
                  </a:cubicBezTo>
                  <a:cubicBezTo>
                    <a:pt x="1279" y="21250"/>
                    <a:pt x="1182" y="21912"/>
                    <a:pt x="1179" y="21918"/>
                  </a:cubicBezTo>
                  <a:lnTo>
                    <a:pt x="1027" y="22948"/>
                  </a:lnTo>
                  <a:lnTo>
                    <a:pt x="1974" y="23379"/>
                  </a:lnTo>
                  <a:cubicBezTo>
                    <a:pt x="2026" y="23400"/>
                    <a:pt x="2443" y="23586"/>
                    <a:pt x="3132" y="23807"/>
                  </a:cubicBezTo>
                  <a:cubicBezTo>
                    <a:pt x="3325" y="23944"/>
                    <a:pt x="3552" y="24030"/>
                    <a:pt x="3790" y="24061"/>
                  </a:cubicBezTo>
                  <a:cubicBezTo>
                    <a:pt x="3850" y="24066"/>
                    <a:pt x="3911" y="24069"/>
                    <a:pt x="3971" y="24069"/>
                  </a:cubicBezTo>
                  <a:cubicBezTo>
                    <a:pt x="3993" y="24069"/>
                    <a:pt x="4016" y="24069"/>
                    <a:pt x="4038" y="24068"/>
                  </a:cubicBezTo>
                  <a:cubicBezTo>
                    <a:pt x="5098" y="24344"/>
                    <a:pt x="6173" y="24513"/>
                    <a:pt x="7238" y="24567"/>
                  </a:cubicBezTo>
                  <a:cubicBezTo>
                    <a:pt x="7503" y="24581"/>
                    <a:pt x="7769" y="24588"/>
                    <a:pt x="8030" y="24588"/>
                  </a:cubicBezTo>
                  <a:cubicBezTo>
                    <a:pt x="9360" y="24588"/>
                    <a:pt x="10631" y="24406"/>
                    <a:pt x="11827" y="24044"/>
                  </a:cubicBezTo>
                  <a:cubicBezTo>
                    <a:pt x="11937" y="24020"/>
                    <a:pt x="12043" y="23985"/>
                    <a:pt x="12147" y="23941"/>
                  </a:cubicBezTo>
                  <a:cubicBezTo>
                    <a:pt x="12660" y="23769"/>
                    <a:pt x="13163" y="23559"/>
                    <a:pt x="13645" y="23321"/>
                  </a:cubicBezTo>
                  <a:lnTo>
                    <a:pt x="14537" y="22872"/>
                  </a:lnTo>
                  <a:lnTo>
                    <a:pt x="13849" y="18164"/>
                  </a:lnTo>
                  <a:lnTo>
                    <a:pt x="13793" y="18023"/>
                  </a:lnTo>
                  <a:cubicBezTo>
                    <a:pt x="13742" y="17881"/>
                    <a:pt x="13432" y="17147"/>
                    <a:pt x="12626" y="16493"/>
                  </a:cubicBezTo>
                  <a:lnTo>
                    <a:pt x="12622" y="16493"/>
                  </a:lnTo>
                  <a:cubicBezTo>
                    <a:pt x="12515" y="16407"/>
                    <a:pt x="12402" y="16325"/>
                    <a:pt x="12267" y="16238"/>
                  </a:cubicBezTo>
                  <a:lnTo>
                    <a:pt x="12267" y="16234"/>
                  </a:lnTo>
                  <a:cubicBezTo>
                    <a:pt x="11875" y="15980"/>
                    <a:pt x="11437" y="15787"/>
                    <a:pt x="10965" y="15659"/>
                  </a:cubicBezTo>
                  <a:cubicBezTo>
                    <a:pt x="10906" y="15580"/>
                    <a:pt x="10844" y="15504"/>
                    <a:pt x="10779" y="15436"/>
                  </a:cubicBezTo>
                  <a:cubicBezTo>
                    <a:pt x="11765" y="14826"/>
                    <a:pt x="12577" y="13927"/>
                    <a:pt x="13115" y="12835"/>
                  </a:cubicBezTo>
                  <a:cubicBezTo>
                    <a:pt x="13349" y="12800"/>
                    <a:pt x="13577" y="12731"/>
                    <a:pt x="13793" y="12635"/>
                  </a:cubicBezTo>
                  <a:cubicBezTo>
                    <a:pt x="14114" y="12493"/>
                    <a:pt x="14399" y="12290"/>
                    <a:pt x="14644" y="12032"/>
                  </a:cubicBezTo>
                  <a:cubicBezTo>
                    <a:pt x="15134" y="11515"/>
                    <a:pt x="15402" y="10837"/>
                    <a:pt x="15402" y="10116"/>
                  </a:cubicBezTo>
                  <a:cubicBezTo>
                    <a:pt x="15399" y="9534"/>
                    <a:pt x="15220" y="8976"/>
                    <a:pt x="14882" y="8508"/>
                  </a:cubicBezTo>
                  <a:cubicBezTo>
                    <a:pt x="14755" y="8329"/>
                    <a:pt x="14606" y="8167"/>
                    <a:pt x="14445" y="8026"/>
                  </a:cubicBezTo>
                  <a:cubicBezTo>
                    <a:pt x="14428" y="7840"/>
                    <a:pt x="14410" y="7633"/>
                    <a:pt x="14389" y="7412"/>
                  </a:cubicBezTo>
                  <a:cubicBezTo>
                    <a:pt x="14324" y="6765"/>
                    <a:pt x="14241" y="6231"/>
                    <a:pt x="14141" y="5800"/>
                  </a:cubicBezTo>
                  <a:cubicBezTo>
                    <a:pt x="14248" y="5549"/>
                    <a:pt x="14321" y="5283"/>
                    <a:pt x="14355" y="5005"/>
                  </a:cubicBezTo>
                  <a:cubicBezTo>
                    <a:pt x="14479" y="4027"/>
                    <a:pt x="14197" y="3427"/>
                    <a:pt x="13866" y="3068"/>
                  </a:cubicBezTo>
                  <a:cubicBezTo>
                    <a:pt x="13869" y="2968"/>
                    <a:pt x="13869" y="2869"/>
                    <a:pt x="13866" y="2772"/>
                  </a:cubicBezTo>
                  <a:cubicBezTo>
                    <a:pt x="13845" y="2232"/>
                    <a:pt x="13673" y="1718"/>
                    <a:pt x="13377" y="1288"/>
                  </a:cubicBezTo>
                  <a:cubicBezTo>
                    <a:pt x="12819" y="487"/>
                    <a:pt x="11822" y="1"/>
                    <a:pt x="107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946587" y="2657732"/>
              <a:ext cx="557334" cy="338624"/>
            </a:xfrm>
            <a:custGeom>
              <a:rect b="b" l="l" r="r" t="t"/>
              <a:pathLst>
                <a:path extrusionOk="0" h="7359" w="12112">
                  <a:moveTo>
                    <a:pt x="8205" y="0"/>
                  </a:moveTo>
                  <a:lnTo>
                    <a:pt x="4198" y="35"/>
                  </a:lnTo>
                  <a:cubicBezTo>
                    <a:pt x="4198" y="35"/>
                    <a:pt x="3932" y="59"/>
                    <a:pt x="3538" y="127"/>
                  </a:cubicBezTo>
                  <a:cubicBezTo>
                    <a:pt x="3247" y="183"/>
                    <a:pt x="2889" y="263"/>
                    <a:pt x="2527" y="382"/>
                  </a:cubicBezTo>
                  <a:cubicBezTo>
                    <a:pt x="2141" y="509"/>
                    <a:pt x="1751" y="676"/>
                    <a:pt x="1425" y="899"/>
                  </a:cubicBezTo>
                  <a:cubicBezTo>
                    <a:pt x="1023" y="1178"/>
                    <a:pt x="717" y="1539"/>
                    <a:pt x="638" y="2009"/>
                  </a:cubicBezTo>
                  <a:cubicBezTo>
                    <a:pt x="601" y="2232"/>
                    <a:pt x="562" y="2474"/>
                    <a:pt x="522" y="2729"/>
                  </a:cubicBezTo>
                  <a:cubicBezTo>
                    <a:pt x="434" y="3275"/>
                    <a:pt x="339" y="3871"/>
                    <a:pt x="259" y="4404"/>
                  </a:cubicBezTo>
                  <a:cubicBezTo>
                    <a:pt x="112" y="5343"/>
                    <a:pt x="1" y="6099"/>
                    <a:pt x="1" y="6099"/>
                  </a:cubicBezTo>
                  <a:cubicBezTo>
                    <a:pt x="1" y="6099"/>
                    <a:pt x="2777" y="7359"/>
                    <a:pt x="6342" y="7359"/>
                  </a:cubicBezTo>
                  <a:cubicBezTo>
                    <a:pt x="8149" y="7359"/>
                    <a:pt x="10159" y="7035"/>
                    <a:pt x="12112" y="6059"/>
                  </a:cubicBezTo>
                  <a:lnTo>
                    <a:pt x="11841" y="4193"/>
                  </a:lnTo>
                  <a:lnTo>
                    <a:pt x="11603" y="2578"/>
                  </a:lnTo>
                  <a:lnTo>
                    <a:pt x="11507" y="1934"/>
                  </a:lnTo>
                  <a:cubicBezTo>
                    <a:pt x="11507" y="1934"/>
                    <a:pt x="11292" y="1361"/>
                    <a:pt x="10644" y="840"/>
                  </a:cubicBezTo>
                  <a:cubicBezTo>
                    <a:pt x="10560" y="768"/>
                    <a:pt x="10464" y="700"/>
                    <a:pt x="10365" y="636"/>
                  </a:cubicBezTo>
                  <a:cubicBezTo>
                    <a:pt x="9983" y="390"/>
                    <a:pt x="9486" y="175"/>
                    <a:pt x="8846" y="67"/>
                  </a:cubicBezTo>
                  <a:cubicBezTo>
                    <a:pt x="8646" y="35"/>
                    <a:pt x="8435" y="12"/>
                    <a:pt x="8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894223" y="1969857"/>
              <a:ext cx="662662" cy="719030"/>
            </a:xfrm>
            <a:custGeom>
              <a:rect b="b" l="l" r="r" t="t"/>
              <a:pathLst>
                <a:path extrusionOk="0" h="15626" w="14401">
                  <a:moveTo>
                    <a:pt x="7167" y="0"/>
                  </a:moveTo>
                  <a:cubicBezTo>
                    <a:pt x="7156" y="0"/>
                    <a:pt x="7145" y="0"/>
                    <a:pt x="7134" y="0"/>
                  </a:cubicBezTo>
                  <a:cubicBezTo>
                    <a:pt x="3634" y="13"/>
                    <a:pt x="2093" y="2774"/>
                    <a:pt x="1799" y="5690"/>
                  </a:cubicBezTo>
                  <a:cubicBezTo>
                    <a:pt x="1714" y="5673"/>
                    <a:pt x="1629" y="5662"/>
                    <a:pt x="1544" y="5662"/>
                  </a:cubicBezTo>
                  <a:cubicBezTo>
                    <a:pt x="1529" y="5662"/>
                    <a:pt x="1515" y="5662"/>
                    <a:pt x="1500" y="5663"/>
                  </a:cubicBezTo>
                  <a:cubicBezTo>
                    <a:pt x="669" y="5663"/>
                    <a:pt x="0" y="6370"/>
                    <a:pt x="0" y="7238"/>
                  </a:cubicBezTo>
                  <a:cubicBezTo>
                    <a:pt x="5" y="8103"/>
                    <a:pt x="678" y="8802"/>
                    <a:pt x="1502" y="8802"/>
                  </a:cubicBezTo>
                  <a:cubicBezTo>
                    <a:pt x="1505" y="8802"/>
                    <a:pt x="1507" y="8801"/>
                    <a:pt x="1509" y="8801"/>
                  </a:cubicBezTo>
                  <a:cubicBezTo>
                    <a:pt x="1691" y="8801"/>
                    <a:pt x="1867" y="8766"/>
                    <a:pt x="2030" y="8702"/>
                  </a:cubicBezTo>
                  <a:cubicBezTo>
                    <a:pt x="2516" y="10265"/>
                    <a:pt x="3577" y="11535"/>
                    <a:pt x="4934" y="12211"/>
                  </a:cubicBezTo>
                  <a:cubicBezTo>
                    <a:pt x="5619" y="12549"/>
                    <a:pt x="6069" y="12617"/>
                    <a:pt x="6287" y="12661"/>
                  </a:cubicBezTo>
                  <a:cubicBezTo>
                    <a:pt x="6287" y="12661"/>
                    <a:pt x="6244" y="13552"/>
                    <a:pt x="5858" y="14312"/>
                  </a:cubicBezTo>
                  <a:cubicBezTo>
                    <a:pt x="5726" y="14562"/>
                    <a:pt x="5555" y="14801"/>
                    <a:pt x="5336" y="14984"/>
                  </a:cubicBezTo>
                  <a:cubicBezTo>
                    <a:pt x="5336" y="14984"/>
                    <a:pt x="5858" y="15625"/>
                    <a:pt x="7269" y="15625"/>
                  </a:cubicBezTo>
                  <a:cubicBezTo>
                    <a:pt x="7273" y="15625"/>
                    <a:pt x="7277" y="15625"/>
                    <a:pt x="7281" y="15625"/>
                  </a:cubicBezTo>
                  <a:cubicBezTo>
                    <a:pt x="8699" y="15621"/>
                    <a:pt x="9343" y="14949"/>
                    <a:pt x="9343" y="14949"/>
                  </a:cubicBezTo>
                  <a:cubicBezTo>
                    <a:pt x="9343" y="14949"/>
                    <a:pt x="8838" y="14476"/>
                    <a:pt x="8511" y="13695"/>
                  </a:cubicBezTo>
                  <a:cubicBezTo>
                    <a:pt x="8376" y="13381"/>
                    <a:pt x="8273" y="13019"/>
                    <a:pt x="8245" y="12617"/>
                  </a:cubicBezTo>
                  <a:cubicBezTo>
                    <a:pt x="8245" y="12617"/>
                    <a:pt x="8229" y="12621"/>
                    <a:pt x="8205" y="12625"/>
                  </a:cubicBezTo>
                  <a:cubicBezTo>
                    <a:pt x="10139" y="12211"/>
                    <a:pt x="11703" y="10660"/>
                    <a:pt x="12303" y="8634"/>
                  </a:cubicBezTo>
                  <a:cubicBezTo>
                    <a:pt x="12477" y="8715"/>
                    <a:pt x="12671" y="8762"/>
                    <a:pt x="12871" y="8762"/>
                  </a:cubicBezTo>
                  <a:cubicBezTo>
                    <a:pt x="12881" y="8762"/>
                    <a:pt x="12890" y="8762"/>
                    <a:pt x="12900" y="8761"/>
                  </a:cubicBezTo>
                  <a:cubicBezTo>
                    <a:pt x="13732" y="8761"/>
                    <a:pt x="14400" y="8054"/>
                    <a:pt x="14400" y="7186"/>
                  </a:cubicBezTo>
                  <a:cubicBezTo>
                    <a:pt x="14396" y="6321"/>
                    <a:pt x="13723" y="5623"/>
                    <a:pt x="12898" y="5623"/>
                  </a:cubicBezTo>
                  <a:cubicBezTo>
                    <a:pt x="12896" y="5623"/>
                    <a:pt x="12894" y="5623"/>
                    <a:pt x="12892" y="5623"/>
                  </a:cubicBezTo>
                  <a:cubicBezTo>
                    <a:pt x="12765" y="5623"/>
                    <a:pt x="12641" y="5639"/>
                    <a:pt x="12526" y="5670"/>
                  </a:cubicBezTo>
                  <a:cubicBezTo>
                    <a:pt x="12295" y="2758"/>
                    <a:pt x="11089" y="0"/>
                    <a:pt x="7167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6" name="Google Shape;346;p15"/>
            <p:cNvGrpSpPr/>
            <p:nvPr/>
          </p:nvGrpSpPr>
          <p:grpSpPr>
            <a:xfrm>
              <a:off x="2878117" y="1836000"/>
              <a:ext cx="630221" cy="1132792"/>
              <a:chOff x="2878117" y="1836000"/>
              <a:chExt cx="630221" cy="1132792"/>
            </a:xfrm>
          </p:grpSpPr>
          <p:sp>
            <p:nvSpPr>
              <p:cNvPr id="347" name="Google Shape;347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5"/>
              <p:cNvSpPr/>
              <p:nvPr/>
            </p:nvSpPr>
            <p:spPr>
              <a:xfrm>
                <a:off x="2912905" y="2278294"/>
                <a:ext cx="64421" cy="30002"/>
              </a:xfrm>
              <a:custGeom>
                <a:rect b="b" l="l" r="r" t="t"/>
                <a:pathLst>
                  <a:path extrusionOk="0" h="652" w="1400">
                    <a:moveTo>
                      <a:pt x="690" y="1"/>
                    </a:moveTo>
                    <a:cubicBezTo>
                      <a:pt x="523" y="1"/>
                      <a:pt x="350" y="83"/>
                      <a:pt x="220" y="181"/>
                    </a:cubicBezTo>
                    <a:cubicBezTo>
                      <a:pt x="184" y="209"/>
                      <a:pt x="11" y="495"/>
                      <a:pt x="43" y="495"/>
                    </a:cubicBezTo>
                    <a:cubicBezTo>
                      <a:pt x="44" y="495"/>
                      <a:pt x="44" y="495"/>
                      <a:pt x="44" y="495"/>
                    </a:cubicBezTo>
                    <a:lnTo>
                      <a:pt x="44" y="495"/>
                    </a:lnTo>
                    <a:cubicBezTo>
                      <a:pt x="0" y="499"/>
                      <a:pt x="0" y="574"/>
                      <a:pt x="44" y="578"/>
                    </a:cubicBezTo>
                    <a:cubicBezTo>
                      <a:pt x="48" y="583"/>
                      <a:pt x="48" y="583"/>
                      <a:pt x="53" y="583"/>
                    </a:cubicBezTo>
                    <a:cubicBezTo>
                      <a:pt x="56" y="584"/>
                      <a:pt x="60" y="584"/>
                      <a:pt x="63" y="584"/>
                    </a:cubicBezTo>
                    <a:cubicBezTo>
                      <a:pt x="81" y="584"/>
                      <a:pt x="94" y="575"/>
                      <a:pt x="104" y="559"/>
                    </a:cubicBezTo>
                    <a:cubicBezTo>
                      <a:pt x="231" y="383"/>
                      <a:pt x="367" y="277"/>
                      <a:pt x="582" y="216"/>
                    </a:cubicBezTo>
                    <a:cubicBezTo>
                      <a:pt x="627" y="204"/>
                      <a:pt x="671" y="198"/>
                      <a:pt x="711" y="198"/>
                    </a:cubicBezTo>
                    <a:cubicBezTo>
                      <a:pt x="958" y="198"/>
                      <a:pt x="1120" y="406"/>
                      <a:pt x="1250" y="615"/>
                    </a:cubicBezTo>
                    <a:cubicBezTo>
                      <a:pt x="1265" y="640"/>
                      <a:pt x="1292" y="651"/>
                      <a:pt x="1318" y="651"/>
                    </a:cubicBezTo>
                    <a:cubicBezTo>
                      <a:pt x="1359" y="651"/>
                      <a:pt x="1400" y="623"/>
                      <a:pt x="1397" y="574"/>
                    </a:cubicBezTo>
                    <a:cubicBezTo>
                      <a:pt x="1373" y="240"/>
                      <a:pt x="1031" y="22"/>
                      <a:pt x="721" y="2"/>
                    </a:cubicBezTo>
                    <a:cubicBezTo>
                      <a:pt x="711" y="1"/>
                      <a:pt x="700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5"/>
              <p:cNvSpPr/>
              <p:nvPr/>
            </p:nvSpPr>
            <p:spPr>
              <a:xfrm>
                <a:off x="2935452" y="2303050"/>
                <a:ext cx="42104" cy="19971"/>
              </a:xfrm>
              <a:custGeom>
                <a:rect b="b" l="l" r="r" t="t"/>
                <a:pathLst>
                  <a:path extrusionOk="0" h="434" w="915">
                    <a:moveTo>
                      <a:pt x="685" y="1"/>
                    </a:moveTo>
                    <a:cubicBezTo>
                      <a:pt x="574" y="1"/>
                      <a:pt x="466" y="6"/>
                      <a:pt x="362" y="49"/>
                    </a:cubicBezTo>
                    <a:cubicBezTo>
                      <a:pt x="283" y="84"/>
                      <a:pt x="207" y="148"/>
                      <a:pt x="139" y="204"/>
                    </a:cubicBezTo>
                    <a:cubicBezTo>
                      <a:pt x="83" y="251"/>
                      <a:pt x="75" y="315"/>
                      <a:pt x="28" y="367"/>
                    </a:cubicBezTo>
                    <a:cubicBezTo>
                      <a:pt x="0" y="394"/>
                      <a:pt x="26" y="434"/>
                      <a:pt x="60" y="434"/>
                    </a:cubicBezTo>
                    <a:cubicBezTo>
                      <a:pt x="65" y="434"/>
                      <a:pt x="70" y="433"/>
                      <a:pt x="75" y="431"/>
                    </a:cubicBezTo>
                    <a:cubicBezTo>
                      <a:pt x="183" y="383"/>
                      <a:pt x="283" y="315"/>
                      <a:pt x="382" y="251"/>
                    </a:cubicBezTo>
                    <a:cubicBezTo>
                      <a:pt x="456" y="205"/>
                      <a:pt x="541" y="194"/>
                      <a:pt x="627" y="194"/>
                    </a:cubicBezTo>
                    <a:cubicBezTo>
                      <a:pt x="681" y="194"/>
                      <a:pt x="735" y="198"/>
                      <a:pt x="788" y="200"/>
                    </a:cubicBezTo>
                    <a:cubicBezTo>
                      <a:pt x="915" y="200"/>
                      <a:pt x="915" y="1"/>
                      <a:pt x="788" y="1"/>
                    </a:cubicBezTo>
                    <a:cubicBezTo>
                      <a:pt x="753" y="1"/>
                      <a:pt x="719" y="1"/>
                      <a:pt x="6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5"/>
              <p:cNvSpPr/>
              <p:nvPr/>
            </p:nvSpPr>
            <p:spPr>
              <a:xfrm>
                <a:off x="3102946" y="2266652"/>
                <a:ext cx="30094" cy="38515"/>
              </a:xfrm>
              <a:custGeom>
                <a:rect b="b" l="l" r="r" t="t"/>
                <a:pathLst>
                  <a:path extrusionOk="0" h="837" w="654">
                    <a:moveTo>
                      <a:pt x="327" y="1"/>
                    </a:moveTo>
                    <a:cubicBezTo>
                      <a:pt x="148" y="1"/>
                      <a:pt x="0" y="187"/>
                      <a:pt x="0" y="418"/>
                    </a:cubicBezTo>
                    <a:cubicBezTo>
                      <a:pt x="0" y="649"/>
                      <a:pt x="148" y="836"/>
                      <a:pt x="327" y="836"/>
                    </a:cubicBezTo>
                    <a:cubicBezTo>
                      <a:pt x="506" y="836"/>
                      <a:pt x="653" y="649"/>
                      <a:pt x="653" y="418"/>
                    </a:cubicBezTo>
                    <a:cubicBezTo>
                      <a:pt x="653" y="187"/>
                      <a:pt x="506" y="1"/>
                      <a:pt x="3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5"/>
              <p:cNvSpPr/>
              <p:nvPr/>
            </p:nvSpPr>
            <p:spPr>
              <a:xfrm>
                <a:off x="3339323" y="2266652"/>
                <a:ext cx="29864" cy="38515"/>
              </a:xfrm>
              <a:custGeom>
                <a:rect b="b" l="l" r="r" t="t"/>
                <a:pathLst>
                  <a:path extrusionOk="0" h="837" w="649">
                    <a:moveTo>
                      <a:pt x="326" y="1"/>
                    </a:moveTo>
                    <a:cubicBezTo>
                      <a:pt x="144" y="1"/>
                      <a:pt x="1" y="187"/>
                      <a:pt x="1" y="418"/>
                    </a:cubicBezTo>
                    <a:cubicBezTo>
                      <a:pt x="1" y="649"/>
                      <a:pt x="144" y="836"/>
                      <a:pt x="326" y="836"/>
                    </a:cubicBezTo>
                    <a:cubicBezTo>
                      <a:pt x="506" y="836"/>
                      <a:pt x="649" y="649"/>
                      <a:pt x="649" y="418"/>
                    </a:cubicBezTo>
                    <a:cubicBezTo>
                      <a:pt x="649" y="187"/>
                      <a:pt x="50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5"/>
              <p:cNvSpPr/>
              <p:nvPr/>
            </p:nvSpPr>
            <p:spPr>
              <a:xfrm>
                <a:off x="3033003" y="2096582"/>
                <a:ext cx="3175" cy="10998"/>
              </a:xfrm>
              <a:custGeom>
                <a:rect b="b" l="l" r="r" t="t"/>
                <a:pathLst>
                  <a:path extrusionOk="0" h="239" w="69">
                    <a:moveTo>
                      <a:pt x="1" y="0"/>
                    </a:moveTo>
                    <a:cubicBezTo>
                      <a:pt x="5" y="52"/>
                      <a:pt x="12" y="139"/>
                      <a:pt x="32" y="239"/>
                    </a:cubicBezTo>
                    <a:cubicBezTo>
                      <a:pt x="49" y="135"/>
                      <a:pt x="60" y="55"/>
                      <a:pt x="69" y="4"/>
                    </a:cubicBezTo>
                    <a:cubicBezTo>
                      <a:pt x="45" y="0"/>
                      <a:pt x="2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5"/>
              <p:cNvSpPr/>
              <p:nvPr/>
            </p:nvSpPr>
            <p:spPr>
              <a:xfrm>
                <a:off x="3032635" y="2094235"/>
                <a:ext cx="414" cy="2393"/>
              </a:xfrm>
              <a:custGeom>
                <a:rect b="b" l="l" r="r" t="t"/>
                <a:pathLst>
                  <a:path extrusionOk="0" h="52" w="9">
                    <a:moveTo>
                      <a:pt x="1" y="0"/>
                    </a:moveTo>
                    <a:cubicBezTo>
                      <a:pt x="0" y="0"/>
                      <a:pt x="0" y="15"/>
                      <a:pt x="0" y="51"/>
                    </a:cubicBezTo>
                    <a:lnTo>
                      <a:pt x="9" y="51"/>
                    </a:lnTo>
                    <a:cubicBezTo>
                      <a:pt x="4" y="19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5"/>
              <p:cNvSpPr/>
              <p:nvPr/>
            </p:nvSpPr>
            <p:spPr>
              <a:xfrm>
                <a:off x="3218673" y="2365906"/>
                <a:ext cx="43806" cy="34419"/>
              </a:xfrm>
              <a:custGeom>
                <a:rect b="b" l="l" r="r" t="t"/>
                <a:pathLst>
                  <a:path extrusionOk="0" h="748" w="952">
                    <a:moveTo>
                      <a:pt x="108" y="1"/>
                    </a:moveTo>
                    <a:cubicBezTo>
                      <a:pt x="87" y="1"/>
                      <a:pt x="67" y="13"/>
                      <a:pt x="60" y="35"/>
                    </a:cubicBezTo>
                    <a:cubicBezTo>
                      <a:pt x="0" y="218"/>
                      <a:pt x="147" y="505"/>
                      <a:pt x="287" y="620"/>
                    </a:cubicBezTo>
                    <a:cubicBezTo>
                      <a:pt x="374" y="695"/>
                      <a:pt x="548" y="747"/>
                      <a:pt x="699" y="747"/>
                    </a:cubicBezTo>
                    <a:cubicBezTo>
                      <a:pt x="774" y="747"/>
                      <a:pt x="845" y="734"/>
                      <a:pt x="895" y="703"/>
                    </a:cubicBezTo>
                    <a:cubicBezTo>
                      <a:pt x="947" y="672"/>
                      <a:pt x="951" y="597"/>
                      <a:pt x="895" y="565"/>
                    </a:cubicBezTo>
                    <a:cubicBezTo>
                      <a:pt x="764" y="485"/>
                      <a:pt x="585" y="553"/>
                      <a:pt x="438" y="485"/>
                    </a:cubicBezTo>
                    <a:cubicBezTo>
                      <a:pt x="278" y="413"/>
                      <a:pt x="230" y="167"/>
                      <a:pt x="147" y="24"/>
                    </a:cubicBezTo>
                    <a:cubicBezTo>
                      <a:pt x="139" y="8"/>
                      <a:pt x="123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5"/>
              <p:cNvSpPr/>
              <p:nvPr/>
            </p:nvSpPr>
            <p:spPr>
              <a:xfrm>
                <a:off x="3217568" y="2145771"/>
                <a:ext cx="84530" cy="200027"/>
              </a:xfrm>
              <a:custGeom>
                <a:rect b="b" l="l" r="r" t="t"/>
                <a:pathLst>
                  <a:path extrusionOk="0" h="4347" w="1837">
                    <a:moveTo>
                      <a:pt x="450" y="0"/>
                    </a:moveTo>
                    <a:cubicBezTo>
                      <a:pt x="407" y="0"/>
                      <a:pt x="364" y="23"/>
                      <a:pt x="346" y="77"/>
                    </a:cubicBezTo>
                    <a:cubicBezTo>
                      <a:pt x="40" y="1019"/>
                      <a:pt x="0" y="2325"/>
                      <a:pt x="271" y="3280"/>
                    </a:cubicBezTo>
                    <a:cubicBezTo>
                      <a:pt x="298" y="3383"/>
                      <a:pt x="386" y="3594"/>
                      <a:pt x="517" y="3598"/>
                    </a:cubicBezTo>
                    <a:cubicBezTo>
                      <a:pt x="539" y="3598"/>
                      <a:pt x="583" y="3605"/>
                      <a:pt x="627" y="3605"/>
                    </a:cubicBezTo>
                    <a:cubicBezTo>
                      <a:pt x="657" y="3605"/>
                      <a:pt x="687" y="3601"/>
                      <a:pt x="708" y="3590"/>
                    </a:cubicBezTo>
                    <a:cubicBezTo>
                      <a:pt x="780" y="3535"/>
                      <a:pt x="851" y="3478"/>
                      <a:pt x="919" y="3419"/>
                    </a:cubicBezTo>
                    <a:cubicBezTo>
                      <a:pt x="1373" y="3689"/>
                      <a:pt x="1405" y="3968"/>
                      <a:pt x="1015" y="4251"/>
                    </a:cubicBezTo>
                    <a:cubicBezTo>
                      <a:pt x="952" y="4255"/>
                      <a:pt x="952" y="4342"/>
                      <a:pt x="1015" y="4346"/>
                    </a:cubicBezTo>
                    <a:cubicBezTo>
                      <a:pt x="1019" y="4347"/>
                      <a:pt x="1024" y="4347"/>
                      <a:pt x="1029" y="4347"/>
                    </a:cubicBezTo>
                    <a:cubicBezTo>
                      <a:pt x="1411" y="4347"/>
                      <a:pt x="1837" y="3288"/>
                      <a:pt x="1409" y="3041"/>
                    </a:cubicBezTo>
                    <a:cubicBezTo>
                      <a:pt x="1359" y="3011"/>
                      <a:pt x="1307" y="2999"/>
                      <a:pt x="1256" y="2999"/>
                    </a:cubicBezTo>
                    <a:cubicBezTo>
                      <a:pt x="1025" y="2999"/>
                      <a:pt x="792" y="3244"/>
                      <a:pt x="616" y="3244"/>
                    </a:cubicBezTo>
                    <a:cubicBezTo>
                      <a:pt x="527" y="3244"/>
                      <a:pt x="454" y="3182"/>
                      <a:pt x="402" y="2993"/>
                    </a:cubicBezTo>
                    <a:cubicBezTo>
                      <a:pt x="188" y="2202"/>
                      <a:pt x="302" y="904"/>
                      <a:pt x="553" y="132"/>
                    </a:cubicBezTo>
                    <a:cubicBezTo>
                      <a:pt x="580" y="53"/>
                      <a:pt x="515" y="0"/>
                      <a:pt x="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5"/>
              <p:cNvSpPr/>
              <p:nvPr/>
            </p:nvSpPr>
            <p:spPr>
              <a:xfrm>
                <a:off x="2903011" y="1878472"/>
                <a:ext cx="369132" cy="179136"/>
              </a:xfrm>
              <a:custGeom>
                <a:rect b="b" l="l" r="r" t="t"/>
                <a:pathLst>
                  <a:path extrusionOk="0" h="3893" w="8022">
                    <a:moveTo>
                      <a:pt x="6269" y="1"/>
                    </a:moveTo>
                    <a:cubicBezTo>
                      <a:pt x="6074" y="1"/>
                      <a:pt x="5887" y="7"/>
                      <a:pt x="5706" y="17"/>
                    </a:cubicBezTo>
                    <a:cubicBezTo>
                      <a:pt x="4286" y="1402"/>
                      <a:pt x="2404" y="2340"/>
                      <a:pt x="435" y="2910"/>
                    </a:cubicBezTo>
                    <a:cubicBezTo>
                      <a:pt x="224" y="3220"/>
                      <a:pt x="88" y="3550"/>
                      <a:pt x="0" y="3892"/>
                    </a:cubicBezTo>
                    <a:cubicBezTo>
                      <a:pt x="3184" y="3506"/>
                      <a:pt x="5965" y="2265"/>
                      <a:pt x="8022" y="9"/>
                    </a:cubicBezTo>
                    <a:lnTo>
                      <a:pt x="8022" y="9"/>
                    </a:lnTo>
                    <a:cubicBezTo>
                      <a:pt x="7841" y="25"/>
                      <a:pt x="7637" y="34"/>
                      <a:pt x="7406" y="34"/>
                    </a:cubicBezTo>
                    <a:cubicBezTo>
                      <a:pt x="7230" y="34"/>
                      <a:pt x="7038" y="29"/>
                      <a:pt x="6828" y="17"/>
                    </a:cubicBezTo>
                    <a:cubicBezTo>
                      <a:pt x="6634" y="6"/>
                      <a:pt x="6448" y="1"/>
                      <a:pt x="6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5"/>
              <p:cNvSpPr/>
              <p:nvPr/>
            </p:nvSpPr>
            <p:spPr>
              <a:xfrm>
                <a:off x="2878117" y="1836000"/>
                <a:ext cx="630221" cy="402861"/>
              </a:xfrm>
              <a:custGeom>
                <a:rect b="b" l="l" r="r" t="t"/>
                <a:pathLst>
                  <a:path extrusionOk="0" h="8755" w="13696">
                    <a:moveTo>
                      <a:pt x="10967" y="0"/>
                    </a:moveTo>
                    <a:cubicBezTo>
                      <a:pt x="10940" y="0"/>
                      <a:pt x="10913" y="1"/>
                      <a:pt x="10887" y="1"/>
                    </a:cubicBezTo>
                    <a:cubicBezTo>
                      <a:pt x="9908" y="37"/>
                      <a:pt x="10127" y="784"/>
                      <a:pt x="8491" y="932"/>
                    </a:cubicBezTo>
                    <a:cubicBezTo>
                      <a:pt x="8310" y="948"/>
                      <a:pt x="8107" y="957"/>
                      <a:pt x="7876" y="957"/>
                    </a:cubicBezTo>
                    <a:cubicBezTo>
                      <a:pt x="7699" y="957"/>
                      <a:pt x="7507" y="952"/>
                      <a:pt x="7297" y="940"/>
                    </a:cubicBezTo>
                    <a:cubicBezTo>
                      <a:pt x="7103" y="929"/>
                      <a:pt x="6916" y="924"/>
                      <a:pt x="6737" y="924"/>
                    </a:cubicBezTo>
                    <a:cubicBezTo>
                      <a:pt x="6541" y="924"/>
                      <a:pt x="6354" y="930"/>
                      <a:pt x="6175" y="940"/>
                    </a:cubicBezTo>
                    <a:cubicBezTo>
                      <a:pt x="4003" y="1067"/>
                      <a:pt x="3020" y="1923"/>
                      <a:pt x="3020" y="1923"/>
                    </a:cubicBezTo>
                    <a:cubicBezTo>
                      <a:pt x="3020" y="1923"/>
                      <a:pt x="3083" y="459"/>
                      <a:pt x="2632" y="459"/>
                    </a:cubicBezTo>
                    <a:cubicBezTo>
                      <a:pt x="2629" y="459"/>
                      <a:pt x="2626" y="459"/>
                      <a:pt x="2623" y="459"/>
                    </a:cubicBezTo>
                    <a:cubicBezTo>
                      <a:pt x="2165" y="483"/>
                      <a:pt x="2332" y="2336"/>
                      <a:pt x="2332" y="2336"/>
                    </a:cubicBezTo>
                    <a:cubicBezTo>
                      <a:pt x="2332" y="2336"/>
                      <a:pt x="1801" y="1108"/>
                      <a:pt x="1417" y="1108"/>
                    </a:cubicBezTo>
                    <a:cubicBezTo>
                      <a:pt x="1376" y="1108"/>
                      <a:pt x="1338" y="1121"/>
                      <a:pt x="1301" y="1151"/>
                    </a:cubicBezTo>
                    <a:cubicBezTo>
                      <a:pt x="919" y="1461"/>
                      <a:pt x="1854" y="2909"/>
                      <a:pt x="1854" y="2909"/>
                    </a:cubicBezTo>
                    <a:cubicBezTo>
                      <a:pt x="1437" y="3180"/>
                      <a:pt x="1130" y="3494"/>
                      <a:pt x="904" y="3833"/>
                    </a:cubicBezTo>
                    <a:cubicBezTo>
                      <a:pt x="693" y="4143"/>
                      <a:pt x="554" y="4473"/>
                      <a:pt x="470" y="4815"/>
                    </a:cubicBezTo>
                    <a:cubicBezTo>
                      <a:pt x="1" y="6677"/>
                      <a:pt x="1147" y="8754"/>
                      <a:pt x="1147" y="8754"/>
                    </a:cubicBezTo>
                    <a:cubicBezTo>
                      <a:pt x="1317" y="8613"/>
                      <a:pt x="1539" y="8571"/>
                      <a:pt x="1742" y="8571"/>
                    </a:cubicBezTo>
                    <a:cubicBezTo>
                      <a:pt x="2035" y="8571"/>
                      <a:pt x="2289" y="8659"/>
                      <a:pt x="2289" y="8659"/>
                    </a:cubicBezTo>
                    <a:cubicBezTo>
                      <a:pt x="2750" y="7907"/>
                      <a:pt x="3435" y="5281"/>
                      <a:pt x="3435" y="5281"/>
                    </a:cubicBezTo>
                    <a:cubicBezTo>
                      <a:pt x="3435" y="5281"/>
                      <a:pt x="6820" y="5830"/>
                      <a:pt x="9510" y="6009"/>
                    </a:cubicBezTo>
                    <a:cubicBezTo>
                      <a:pt x="9696" y="6022"/>
                      <a:pt x="9880" y="6028"/>
                      <a:pt x="10059" y="6028"/>
                    </a:cubicBezTo>
                    <a:cubicBezTo>
                      <a:pt x="10713" y="6028"/>
                      <a:pt x="11314" y="5942"/>
                      <a:pt x="11825" y="5774"/>
                    </a:cubicBezTo>
                    <a:cubicBezTo>
                      <a:pt x="11941" y="6550"/>
                      <a:pt x="12204" y="7879"/>
                      <a:pt x="12876" y="8579"/>
                    </a:cubicBezTo>
                    <a:cubicBezTo>
                      <a:pt x="12876" y="8579"/>
                      <a:pt x="13068" y="8526"/>
                      <a:pt x="13294" y="8526"/>
                    </a:cubicBezTo>
                    <a:cubicBezTo>
                      <a:pt x="13427" y="8526"/>
                      <a:pt x="13571" y="8544"/>
                      <a:pt x="13695" y="8603"/>
                    </a:cubicBezTo>
                    <a:cubicBezTo>
                      <a:pt x="13695" y="8603"/>
                      <a:pt x="13588" y="5933"/>
                      <a:pt x="13166" y="4911"/>
                    </a:cubicBezTo>
                    <a:cubicBezTo>
                      <a:pt x="13373" y="4648"/>
                      <a:pt x="13509" y="4338"/>
                      <a:pt x="13552" y="3988"/>
                    </a:cubicBezTo>
                    <a:cubicBezTo>
                      <a:pt x="13675" y="3029"/>
                      <a:pt x="13278" y="2864"/>
                      <a:pt x="12991" y="2864"/>
                    </a:cubicBezTo>
                    <a:cubicBezTo>
                      <a:pt x="12841" y="2864"/>
                      <a:pt x="12721" y="2909"/>
                      <a:pt x="12721" y="2909"/>
                    </a:cubicBezTo>
                    <a:cubicBezTo>
                      <a:pt x="13580" y="841"/>
                      <a:pt x="12122" y="0"/>
                      <a:pt x="10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5"/>
              <p:cNvSpPr/>
              <p:nvPr/>
            </p:nvSpPr>
            <p:spPr>
              <a:xfrm>
                <a:off x="3108835" y="2624785"/>
                <a:ext cx="127047" cy="119961"/>
              </a:xfrm>
              <a:custGeom>
                <a:rect b="b" l="l" r="r" t="t"/>
                <a:pathLst>
                  <a:path extrusionOk="0" h="2607" w="2761">
                    <a:moveTo>
                      <a:pt x="1092" y="1"/>
                    </a:moveTo>
                    <a:cubicBezTo>
                      <a:pt x="893" y="1"/>
                      <a:pt x="517" y="65"/>
                      <a:pt x="302" y="509"/>
                    </a:cubicBezTo>
                    <a:cubicBezTo>
                      <a:pt x="0" y="1137"/>
                      <a:pt x="254" y="1249"/>
                      <a:pt x="672" y="1615"/>
                    </a:cubicBezTo>
                    <a:cubicBezTo>
                      <a:pt x="1094" y="1981"/>
                      <a:pt x="1301" y="2419"/>
                      <a:pt x="1615" y="2586"/>
                    </a:cubicBezTo>
                    <a:cubicBezTo>
                      <a:pt x="1642" y="2600"/>
                      <a:pt x="1671" y="2607"/>
                      <a:pt x="1702" y="2607"/>
                    </a:cubicBezTo>
                    <a:cubicBezTo>
                      <a:pt x="2041" y="2607"/>
                      <a:pt x="2619" y="1824"/>
                      <a:pt x="2761" y="1157"/>
                    </a:cubicBezTo>
                    <a:cubicBezTo>
                      <a:pt x="2761" y="1157"/>
                      <a:pt x="1317" y="692"/>
                      <a:pt x="959" y="454"/>
                    </a:cubicBezTo>
                    <a:cubicBezTo>
                      <a:pt x="1071" y="334"/>
                      <a:pt x="1225" y="11"/>
                      <a:pt x="1225" y="11"/>
                    </a:cubicBezTo>
                    <a:cubicBezTo>
                      <a:pt x="1225" y="11"/>
                      <a:pt x="1173" y="1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5"/>
              <p:cNvSpPr/>
              <p:nvPr/>
            </p:nvSpPr>
            <p:spPr>
              <a:xfrm>
                <a:off x="3226173" y="2621840"/>
                <a:ext cx="127093" cy="119961"/>
              </a:xfrm>
              <a:custGeom>
                <a:rect b="b" l="l" r="r" t="t"/>
                <a:pathLst>
                  <a:path extrusionOk="0" h="2607" w="2762">
                    <a:moveTo>
                      <a:pt x="1669" y="1"/>
                    </a:moveTo>
                    <a:cubicBezTo>
                      <a:pt x="1588" y="1"/>
                      <a:pt x="1536" y="11"/>
                      <a:pt x="1536" y="11"/>
                    </a:cubicBezTo>
                    <a:lnTo>
                      <a:pt x="1803" y="454"/>
                    </a:lnTo>
                    <a:cubicBezTo>
                      <a:pt x="1468" y="832"/>
                      <a:pt x="1" y="1157"/>
                      <a:pt x="1" y="1157"/>
                    </a:cubicBezTo>
                    <a:cubicBezTo>
                      <a:pt x="142" y="1827"/>
                      <a:pt x="720" y="2607"/>
                      <a:pt x="1059" y="2607"/>
                    </a:cubicBezTo>
                    <a:cubicBezTo>
                      <a:pt x="1090" y="2607"/>
                      <a:pt x="1120" y="2600"/>
                      <a:pt x="1147" y="2586"/>
                    </a:cubicBezTo>
                    <a:cubicBezTo>
                      <a:pt x="1461" y="2419"/>
                      <a:pt x="1667" y="1981"/>
                      <a:pt x="2089" y="1616"/>
                    </a:cubicBezTo>
                    <a:cubicBezTo>
                      <a:pt x="2507" y="1253"/>
                      <a:pt x="2761" y="1138"/>
                      <a:pt x="2460" y="509"/>
                    </a:cubicBezTo>
                    <a:cubicBezTo>
                      <a:pt x="2244" y="65"/>
                      <a:pt x="1868" y="1"/>
                      <a:pt x="1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5"/>
              <p:cNvSpPr/>
              <p:nvPr/>
            </p:nvSpPr>
            <p:spPr>
              <a:xfrm>
                <a:off x="3024398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1984" y="1"/>
                    </a:moveTo>
                    <a:cubicBezTo>
                      <a:pt x="1739" y="1"/>
                      <a:pt x="1492" y="296"/>
                      <a:pt x="1492" y="296"/>
                    </a:cubicBezTo>
                    <a:cubicBezTo>
                      <a:pt x="1492" y="296"/>
                      <a:pt x="1467" y="148"/>
                      <a:pt x="1173" y="148"/>
                    </a:cubicBezTo>
                    <a:cubicBezTo>
                      <a:pt x="1158" y="148"/>
                      <a:pt x="1143" y="148"/>
                      <a:pt x="1127" y="149"/>
                    </a:cubicBezTo>
                    <a:cubicBezTo>
                      <a:pt x="510" y="252"/>
                      <a:pt x="1" y="1553"/>
                      <a:pt x="32" y="1601"/>
                    </a:cubicBezTo>
                    <a:lnTo>
                      <a:pt x="128" y="1581"/>
                    </a:lnTo>
                    <a:cubicBezTo>
                      <a:pt x="765" y="1044"/>
                      <a:pt x="1978" y="1267"/>
                      <a:pt x="2249" y="837"/>
                    </a:cubicBezTo>
                    <a:cubicBezTo>
                      <a:pt x="2424" y="561"/>
                      <a:pt x="2275" y="513"/>
                      <a:pt x="2148" y="513"/>
                    </a:cubicBezTo>
                    <a:cubicBezTo>
                      <a:pt x="2080" y="513"/>
                      <a:pt x="2017" y="527"/>
                      <a:pt x="2017" y="527"/>
                    </a:cubicBezTo>
                    <a:cubicBezTo>
                      <a:pt x="2017" y="527"/>
                      <a:pt x="2304" y="276"/>
                      <a:pt x="2221" y="121"/>
                    </a:cubicBezTo>
                    <a:cubicBezTo>
                      <a:pt x="2148" y="33"/>
                      <a:pt x="2066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5"/>
              <p:cNvSpPr/>
              <p:nvPr/>
            </p:nvSpPr>
            <p:spPr>
              <a:xfrm>
                <a:off x="3312037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438" y="1"/>
                    </a:moveTo>
                    <a:cubicBezTo>
                      <a:pt x="356" y="1"/>
                      <a:pt x="275" y="33"/>
                      <a:pt x="203" y="121"/>
                    </a:cubicBezTo>
                    <a:cubicBezTo>
                      <a:pt x="120" y="276"/>
                      <a:pt x="403" y="527"/>
                      <a:pt x="403" y="527"/>
                    </a:cubicBezTo>
                    <a:cubicBezTo>
                      <a:pt x="403" y="527"/>
                      <a:pt x="341" y="513"/>
                      <a:pt x="273" y="513"/>
                    </a:cubicBezTo>
                    <a:cubicBezTo>
                      <a:pt x="148" y="513"/>
                      <a:pt x="0" y="561"/>
                      <a:pt x="175" y="837"/>
                    </a:cubicBezTo>
                    <a:cubicBezTo>
                      <a:pt x="446" y="1267"/>
                      <a:pt x="1659" y="1044"/>
                      <a:pt x="2296" y="1581"/>
                    </a:cubicBezTo>
                    <a:lnTo>
                      <a:pt x="2392" y="1601"/>
                    </a:lnTo>
                    <a:cubicBezTo>
                      <a:pt x="2423" y="1553"/>
                      <a:pt x="1914" y="252"/>
                      <a:pt x="1297" y="149"/>
                    </a:cubicBezTo>
                    <a:cubicBezTo>
                      <a:pt x="1281" y="148"/>
                      <a:pt x="1266" y="148"/>
                      <a:pt x="1251" y="148"/>
                    </a:cubicBezTo>
                    <a:cubicBezTo>
                      <a:pt x="957" y="148"/>
                      <a:pt x="932" y="296"/>
                      <a:pt x="932" y="296"/>
                    </a:cubicBezTo>
                    <a:cubicBezTo>
                      <a:pt x="932" y="296"/>
                      <a:pt x="683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65" name="Google Shape;365;p15"/>
          <p:cNvSpPr/>
          <p:nvPr/>
        </p:nvSpPr>
        <p:spPr>
          <a:xfrm rot="-5400000">
            <a:off x="4640944" y="1662248"/>
            <a:ext cx="707591" cy="733330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6" name="Google Shape;366;p15"/>
          <p:cNvGrpSpPr/>
          <p:nvPr/>
        </p:nvGrpSpPr>
        <p:grpSpPr>
          <a:xfrm>
            <a:off x="4808847" y="1933971"/>
            <a:ext cx="371782" cy="274285"/>
            <a:chOff x="5223609" y="3731112"/>
            <a:chExt cx="371782" cy="274285"/>
          </a:xfrm>
        </p:grpSpPr>
        <p:sp>
          <p:nvSpPr>
            <p:cNvPr id="367" name="Google Shape;367;p15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" name="Google Shape;369;p15"/>
          <p:cNvGrpSpPr/>
          <p:nvPr/>
        </p:nvGrpSpPr>
        <p:grpSpPr>
          <a:xfrm>
            <a:off x="6424467" y="1404929"/>
            <a:ext cx="781856" cy="1247964"/>
            <a:chOff x="2834667" y="1791166"/>
            <a:chExt cx="781856" cy="1247964"/>
          </a:xfrm>
        </p:grpSpPr>
        <p:sp>
          <p:nvSpPr>
            <p:cNvPr id="370" name="Google Shape;370;p15"/>
            <p:cNvSpPr/>
            <p:nvPr/>
          </p:nvSpPr>
          <p:spPr>
            <a:xfrm>
              <a:off x="2834667" y="1791166"/>
              <a:ext cx="781856" cy="1247964"/>
            </a:xfrm>
            <a:custGeom>
              <a:rect b="b" l="l" r="r" t="t"/>
              <a:pathLst>
                <a:path extrusionOk="0" h="24588" w="15403">
                  <a:moveTo>
                    <a:pt x="10749" y="1"/>
                  </a:moveTo>
                  <a:cubicBezTo>
                    <a:pt x="10708" y="1"/>
                    <a:pt x="10668" y="1"/>
                    <a:pt x="10628" y="3"/>
                  </a:cubicBezTo>
                  <a:cubicBezTo>
                    <a:pt x="9801" y="33"/>
                    <a:pt x="9346" y="392"/>
                    <a:pt x="9074" y="609"/>
                  </a:cubicBezTo>
                  <a:cubicBezTo>
                    <a:pt x="8981" y="685"/>
                    <a:pt x="8947" y="709"/>
                    <a:pt x="8902" y="730"/>
                  </a:cubicBezTo>
                  <a:cubicBezTo>
                    <a:pt x="8854" y="750"/>
                    <a:pt x="8733" y="792"/>
                    <a:pt x="8482" y="816"/>
                  </a:cubicBezTo>
                  <a:cubicBezTo>
                    <a:pt x="8363" y="826"/>
                    <a:pt x="8230" y="831"/>
                    <a:pt x="8084" y="831"/>
                  </a:cubicBezTo>
                  <a:cubicBezTo>
                    <a:pt x="7950" y="831"/>
                    <a:pt x="7805" y="827"/>
                    <a:pt x="7648" y="819"/>
                  </a:cubicBezTo>
                  <a:cubicBezTo>
                    <a:pt x="7458" y="807"/>
                    <a:pt x="7272" y="801"/>
                    <a:pt x="7085" y="801"/>
                  </a:cubicBezTo>
                  <a:cubicBezTo>
                    <a:pt x="6898" y="801"/>
                    <a:pt x="6711" y="807"/>
                    <a:pt x="6521" y="819"/>
                  </a:cubicBezTo>
                  <a:cubicBezTo>
                    <a:pt x="5919" y="854"/>
                    <a:pt x="5354" y="947"/>
                    <a:pt x="4830" y="1092"/>
                  </a:cubicBezTo>
                  <a:cubicBezTo>
                    <a:pt x="4772" y="1012"/>
                    <a:pt x="4710" y="933"/>
                    <a:pt x="4634" y="860"/>
                  </a:cubicBezTo>
                  <a:cubicBezTo>
                    <a:pt x="4338" y="561"/>
                    <a:pt x="3951" y="400"/>
                    <a:pt x="3537" y="400"/>
                  </a:cubicBezTo>
                  <a:cubicBezTo>
                    <a:pt x="3512" y="400"/>
                    <a:pt x="3487" y="401"/>
                    <a:pt x="3462" y="402"/>
                  </a:cubicBezTo>
                  <a:cubicBezTo>
                    <a:pt x="3042" y="419"/>
                    <a:pt x="2656" y="609"/>
                    <a:pt x="2374" y="930"/>
                  </a:cubicBezTo>
                  <a:cubicBezTo>
                    <a:pt x="2364" y="943"/>
                    <a:pt x="2357" y="954"/>
                    <a:pt x="2346" y="963"/>
                  </a:cubicBezTo>
                  <a:cubicBezTo>
                    <a:pt x="2044" y="992"/>
                    <a:pt x="1754" y="1108"/>
                    <a:pt x="1510" y="1308"/>
                  </a:cubicBezTo>
                  <a:cubicBezTo>
                    <a:pt x="1285" y="1491"/>
                    <a:pt x="783" y="2025"/>
                    <a:pt x="961" y="2982"/>
                  </a:cubicBezTo>
                  <a:cubicBezTo>
                    <a:pt x="999" y="3172"/>
                    <a:pt x="1058" y="3372"/>
                    <a:pt x="1147" y="3588"/>
                  </a:cubicBezTo>
                  <a:cubicBezTo>
                    <a:pt x="1058" y="3696"/>
                    <a:pt x="972" y="3809"/>
                    <a:pt x="893" y="3927"/>
                  </a:cubicBezTo>
                  <a:cubicBezTo>
                    <a:pt x="631" y="4312"/>
                    <a:pt x="441" y="4746"/>
                    <a:pt x="324" y="5211"/>
                  </a:cubicBezTo>
                  <a:cubicBezTo>
                    <a:pt x="1" y="6503"/>
                    <a:pt x="307" y="7805"/>
                    <a:pt x="617" y="8663"/>
                  </a:cubicBezTo>
                  <a:cubicBezTo>
                    <a:pt x="335" y="9100"/>
                    <a:pt x="179" y="9624"/>
                    <a:pt x="179" y="10169"/>
                  </a:cubicBezTo>
                  <a:cubicBezTo>
                    <a:pt x="183" y="10889"/>
                    <a:pt x="455" y="11567"/>
                    <a:pt x="951" y="12080"/>
                  </a:cubicBezTo>
                  <a:cubicBezTo>
                    <a:pt x="1196" y="12335"/>
                    <a:pt x="1486" y="12535"/>
                    <a:pt x="1806" y="12676"/>
                  </a:cubicBezTo>
                  <a:cubicBezTo>
                    <a:pt x="1998" y="12762"/>
                    <a:pt x="2202" y="12821"/>
                    <a:pt x="2408" y="12859"/>
                  </a:cubicBezTo>
                  <a:cubicBezTo>
                    <a:pt x="2980" y="14002"/>
                    <a:pt x="3866" y="14953"/>
                    <a:pt x="4944" y="15560"/>
                  </a:cubicBezTo>
                  <a:cubicBezTo>
                    <a:pt x="4903" y="15608"/>
                    <a:pt x="4861" y="15659"/>
                    <a:pt x="4823" y="15711"/>
                  </a:cubicBezTo>
                  <a:cubicBezTo>
                    <a:pt x="4644" y="15756"/>
                    <a:pt x="4468" y="15808"/>
                    <a:pt x="4300" y="15862"/>
                  </a:cubicBezTo>
                  <a:cubicBezTo>
                    <a:pt x="3796" y="16028"/>
                    <a:pt x="3356" y="16238"/>
                    <a:pt x="2994" y="16486"/>
                  </a:cubicBezTo>
                  <a:cubicBezTo>
                    <a:pt x="2112" y="17093"/>
                    <a:pt x="1823" y="17837"/>
                    <a:pt x="1737" y="18353"/>
                  </a:cubicBezTo>
                  <a:cubicBezTo>
                    <a:pt x="1705" y="18532"/>
                    <a:pt x="1672" y="18739"/>
                    <a:pt x="1634" y="18987"/>
                  </a:cubicBezTo>
                  <a:cubicBezTo>
                    <a:pt x="1564" y="19411"/>
                    <a:pt x="1489" y="19900"/>
                    <a:pt x="1403" y="20444"/>
                  </a:cubicBezTo>
                  <a:cubicBezTo>
                    <a:pt x="1279" y="21250"/>
                    <a:pt x="1182" y="21912"/>
                    <a:pt x="1179" y="21918"/>
                  </a:cubicBezTo>
                  <a:lnTo>
                    <a:pt x="1027" y="22948"/>
                  </a:lnTo>
                  <a:lnTo>
                    <a:pt x="1974" y="23379"/>
                  </a:lnTo>
                  <a:cubicBezTo>
                    <a:pt x="2026" y="23400"/>
                    <a:pt x="2443" y="23586"/>
                    <a:pt x="3132" y="23807"/>
                  </a:cubicBezTo>
                  <a:cubicBezTo>
                    <a:pt x="3325" y="23944"/>
                    <a:pt x="3552" y="24030"/>
                    <a:pt x="3790" y="24061"/>
                  </a:cubicBezTo>
                  <a:cubicBezTo>
                    <a:pt x="3850" y="24066"/>
                    <a:pt x="3911" y="24069"/>
                    <a:pt x="3971" y="24069"/>
                  </a:cubicBezTo>
                  <a:cubicBezTo>
                    <a:pt x="3993" y="24069"/>
                    <a:pt x="4016" y="24069"/>
                    <a:pt x="4038" y="24068"/>
                  </a:cubicBezTo>
                  <a:cubicBezTo>
                    <a:pt x="5098" y="24344"/>
                    <a:pt x="6173" y="24513"/>
                    <a:pt x="7238" y="24567"/>
                  </a:cubicBezTo>
                  <a:cubicBezTo>
                    <a:pt x="7503" y="24581"/>
                    <a:pt x="7769" y="24588"/>
                    <a:pt x="8030" y="24588"/>
                  </a:cubicBezTo>
                  <a:cubicBezTo>
                    <a:pt x="9360" y="24588"/>
                    <a:pt x="10631" y="24406"/>
                    <a:pt x="11827" y="24044"/>
                  </a:cubicBezTo>
                  <a:cubicBezTo>
                    <a:pt x="11937" y="24020"/>
                    <a:pt x="12043" y="23985"/>
                    <a:pt x="12147" y="23941"/>
                  </a:cubicBezTo>
                  <a:cubicBezTo>
                    <a:pt x="12660" y="23769"/>
                    <a:pt x="13163" y="23559"/>
                    <a:pt x="13645" y="23321"/>
                  </a:cubicBezTo>
                  <a:lnTo>
                    <a:pt x="14537" y="22872"/>
                  </a:lnTo>
                  <a:lnTo>
                    <a:pt x="13849" y="18164"/>
                  </a:lnTo>
                  <a:lnTo>
                    <a:pt x="13793" y="18023"/>
                  </a:lnTo>
                  <a:cubicBezTo>
                    <a:pt x="13742" y="17881"/>
                    <a:pt x="13432" y="17147"/>
                    <a:pt x="12626" y="16493"/>
                  </a:cubicBezTo>
                  <a:lnTo>
                    <a:pt x="12622" y="16493"/>
                  </a:lnTo>
                  <a:cubicBezTo>
                    <a:pt x="12515" y="16407"/>
                    <a:pt x="12402" y="16325"/>
                    <a:pt x="12267" y="16238"/>
                  </a:cubicBezTo>
                  <a:lnTo>
                    <a:pt x="12267" y="16234"/>
                  </a:lnTo>
                  <a:cubicBezTo>
                    <a:pt x="11875" y="15980"/>
                    <a:pt x="11437" y="15787"/>
                    <a:pt x="10965" y="15659"/>
                  </a:cubicBezTo>
                  <a:cubicBezTo>
                    <a:pt x="10906" y="15580"/>
                    <a:pt x="10844" y="15504"/>
                    <a:pt x="10779" y="15436"/>
                  </a:cubicBezTo>
                  <a:cubicBezTo>
                    <a:pt x="11765" y="14826"/>
                    <a:pt x="12577" y="13927"/>
                    <a:pt x="13115" y="12835"/>
                  </a:cubicBezTo>
                  <a:cubicBezTo>
                    <a:pt x="13349" y="12800"/>
                    <a:pt x="13577" y="12731"/>
                    <a:pt x="13793" y="12635"/>
                  </a:cubicBezTo>
                  <a:cubicBezTo>
                    <a:pt x="14114" y="12493"/>
                    <a:pt x="14399" y="12290"/>
                    <a:pt x="14644" y="12032"/>
                  </a:cubicBezTo>
                  <a:cubicBezTo>
                    <a:pt x="15134" y="11515"/>
                    <a:pt x="15402" y="10837"/>
                    <a:pt x="15402" y="10116"/>
                  </a:cubicBezTo>
                  <a:cubicBezTo>
                    <a:pt x="15399" y="9534"/>
                    <a:pt x="15220" y="8976"/>
                    <a:pt x="14882" y="8508"/>
                  </a:cubicBezTo>
                  <a:cubicBezTo>
                    <a:pt x="14755" y="8329"/>
                    <a:pt x="14606" y="8167"/>
                    <a:pt x="14445" y="8026"/>
                  </a:cubicBezTo>
                  <a:cubicBezTo>
                    <a:pt x="14428" y="7840"/>
                    <a:pt x="14410" y="7633"/>
                    <a:pt x="14389" y="7412"/>
                  </a:cubicBezTo>
                  <a:cubicBezTo>
                    <a:pt x="14324" y="6765"/>
                    <a:pt x="14241" y="6231"/>
                    <a:pt x="14141" y="5800"/>
                  </a:cubicBezTo>
                  <a:cubicBezTo>
                    <a:pt x="14248" y="5549"/>
                    <a:pt x="14321" y="5283"/>
                    <a:pt x="14355" y="5005"/>
                  </a:cubicBezTo>
                  <a:cubicBezTo>
                    <a:pt x="14479" y="4027"/>
                    <a:pt x="14197" y="3427"/>
                    <a:pt x="13866" y="3068"/>
                  </a:cubicBezTo>
                  <a:cubicBezTo>
                    <a:pt x="13869" y="2968"/>
                    <a:pt x="13869" y="2869"/>
                    <a:pt x="13866" y="2772"/>
                  </a:cubicBezTo>
                  <a:cubicBezTo>
                    <a:pt x="13845" y="2232"/>
                    <a:pt x="13673" y="1718"/>
                    <a:pt x="13377" y="1288"/>
                  </a:cubicBezTo>
                  <a:cubicBezTo>
                    <a:pt x="12819" y="487"/>
                    <a:pt x="11822" y="1"/>
                    <a:pt x="107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2946587" y="2657732"/>
              <a:ext cx="557334" cy="338624"/>
            </a:xfrm>
            <a:custGeom>
              <a:rect b="b" l="l" r="r" t="t"/>
              <a:pathLst>
                <a:path extrusionOk="0" h="7359" w="12112">
                  <a:moveTo>
                    <a:pt x="8205" y="0"/>
                  </a:moveTo>
                  <a:lnTo>
                    <a:pt x="4198" y="35"/>
                  </a:lnTo>
                  <a:cubicBezTo>
                    <a:pt x="4198" y="35"/>
                    <a:pt x="3932" y="59"/>
                    <a:pt x="3538" y="127"/>
                  </a:cubicBezTo>
                  <a:cubicBezTo>
                    <a:pt x="3247" y="183"/>
                    <a:pt x="2889" y="263"/>
                    <a:pt x="2527" y="382"/>
                  </a:cubicBezTo>
                  <a:cubicBezTo>
                    <a:pt x="2141" y="509"/>
                    <a:pt x="1751" y="676"/>
                    <a:pt x="1425" y="899"/>
                  </a:cubicBezTo>
                  <a:cubicBezTo>
                    <a:pt x="1023" y="1178"/>
                    <a:pt x="717" y="1539"/>
                    <a:pt x="638" y="2009"/>
                  </a:cubicBezTo>
                  <a:cubicBezTo>
                    <a:pt x="601" y="2232"/>
                    <a:pt x="562" y="2474"/>
                    <a:pt x="522" y="2729"/>
                  </a:cubicBezTo>
                  <a:cubicBezTo>
                    <a:pt x="434" y="3275"/>
                    <a:pt x="339" y="3871"/>
                    <a:pt x="259" y="4404"/>
                  </a:cubicBezTo>
                  <a:cubicBezTo>
                    <a:pt x="112" y="5343"/>
                    <a:pt x="1" y="6099"/>
                    <a:pt x="1" y="6099"/>
                  </a:cubicBezTo>
                  <a:cubicBezTo>
                    <a:pt x="1" y="6099"/>
                    <a:pt x="2777" y="7359"/>
                    <a:pt x="6342" y="7359"/>
                  </a:cubicBezTo>
                  <a:cubicBezTo>
                    <a:pt x="8149" y="7359"/>
                    <a:pt x="10159" y="7035"/>
                    <a:pt x="12112" y="6059"/>
                  </a:cubicBezTo>
                  <a:lnTo>
                    <a:pt x="11841" y="4193"/>
                  </a:lnTo>
                  <a:lnTo>
                    <a:pt x="11603" y="2578"/>
                  </a:lnTo>
                  <a:lnTo>
                    <a:pt x="11507" y="1934"/>
                  </a:lnTo>
                  <a:cubicBezTo>
                    <a:pt x="11507" y="1934"/>
                    <a:pt x="11292" y="1361"/>
                    <a:pt x="10644" y="840"/>
                  </a:cubicBezTo>
                  <a:cubicBezTo>
                    <a:pt x="10560" y="768"/>
                    <a:pt x="10464" y="700"/>
                    <a:pt x="10365" y="636"/>
                  </a:cubicBezTo>
                  <a:cubicBezTo>
                    <a:pt x="9983" y="390"/>
                    <a:pt x="9486" y="175"/>
                    <a:pt x="8846" y="67"/>
                  </a:cubicBezTo>
                  <a:cubicBezTo>
                    <a:pt x="8646" y="35"/>
                    <a:pt x="8435" y="12"/>
                    <a:pt x="8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2894223" y="1969857"/>
              <a:ext cx="662662" cy="719030"/>
            </a:xfrm>
            <a:custGeom>
              <a:rect b="b" l="l" r="r" t="t"/>
              <a:pathLst>
                <a:path extrusionOk="0" h="15626" w="14401">
                  <a:moveTo>
                    <a:pt x="7167" y="0"/>
                  </a:moveTo>
                  <a:cubicBezTo>
                    <a:pt x="7156" y="0"/>
                    <a:pt x="7145" y="0"/>
                    <a:pt x="7134" y="0"/>
                  </a:cubicBezTo>
                  <a:cubicBezTo>
                    <a:pt x="3634" y="13"/>
                    <a:pt x="2093" y="2774"/>
                    <a:pt x="1799" y="5690"/>
                  </a:cubicBezTo>
                  <a:cubicBezTo>
                    <a:pt x="1714" y="5673"/>
                    <a:pt x="1629" y="5662"/>
                    <a:pt x="1544" y="5662"/>
                  </a:cubicBezTo>
                  <a:cubicBezTo>
                    <a:pt x="1529" y="5662"/>
                    <a:pt x="1515" y="5662"/>
                    <a:pt x="1500" y="5663"/>
                  </a:cubicBezTo>
                  <a:cubicBezTo>
                    <a:pt x="669" y="5663"/>
                    <a:pt x="0" y="6370"/>
                    <a:pt x="0" y="7238"/>
                  </a:cubicBezTo>
                  <a:cubicBezTo>
                    <a:pt x="5" y="8103"/>
                    <a:pt x="678" y="8802"/>
                    <a:pt x="1502" y="8802"/>
                  </a:cubicBezTo>
                  <a:cubicBezTo>
                    <a:pt x="1505" y="8802"/>
                    <a:pt x="1507" y="8801"/>
                    <a:pt x="1509" y="8801"/>
                  </a:cubicBezTo>
                  <a:cubicBezTo>
                    <a:pt x="1691" y="8801"/>
                    <a:pt x="1867" y="8766"/>
                    <a:pt x="2030" y="8702"/>
                  </a:cubicBezTo>
                  <a:cubicBezTo>
                    <a:pt x="2516" y="10265"/>
                    <a:pt x="3577" y="11535"/>
                    <a:pt x="4934" y="12211"/>
                  </a:cubicBezTo>
                  <a:cubicBezTo>
                    <a:pt x="5619" y="12549"/>
                    <a:pt x="6069" y="12617"/>
                    <a:pt x="6287" y="12661"/>
                  </a:cubicBezTo>
                  <a:cubicBezTo>
                    <a:pt x="6287" y="12661"/>
                    <a:pt x="6244" y="13552"/>
                    <a:pt x="5858" y="14312"/>
                  </a:cubicBezTo>
                  <a:cubicBezTo>
                    <a:pt x="5726" y="14562"/>
                    <a:pt x="5555" y="14801"/>
                    <a:pt x="5336" y="14984"/>
                  </a:cubicBezTo>
                  <a:cubicBezTo>
                    <a:pt x="5336" y="14984"/>
                    <a:pt x="5858" y="15625"/>
                    <a:pt x="7269" y="15625"/>
                  </a:cubicBezTo>
                  <a:cubicBezTo>
                    <a:pt x="7273" y="15625"/>
                    <a:pt x="7277" y="15625"/>
                    <a:pt x="7281" y="15625"/>
                  </a:cubicBezTo>
                  <a:cubicBezTo>
                    <a:pt x="8699" y="15621"/>
                    <a:pt x="9343" y="14949"/>
                    <a:pt x="9343" y="14949"/>
                  </a:cubicBezTo>
                  <a:cubicBezTo>
                    <a:pt x="9343" y="14949"/>
                    <a:pt x="8838" y="14476"/>
                    <a:pt x="8511" y="13695"/>
                  </a:cubicBezTo>
                  <a:cubicBezTo>
                    <a:pt x="8376" y="13381"/>
                    <a:pt x="8273" y="13019"/>
                    <a:pt x="8245" y="12617"/>
                  </a:cubicBezTo>
                  <a:cubicBezTo>
                    <a:pt x="8245" y="12617"/>
                    <a:pt x="8229" y="12621"/>
                    <a:pt x="8205" y="12625"/>
                  </a:cubicBezTo>
                  <a:cubicBezTo>
                    <a:pt x="10139" y="12211"/>
                    <a:pt x="11703" y="10660"/>
                    <a:pt x="12303" y="8634"/>
                  </a:cubicBezTo>
                  <a:cubicBezTo>
                    <a:pt x="12477" y="8715"/>
                    <a:pt x="12671" y="8762"/>
                    <a:pt x="12871" y="8762"/>
                  </a:cubicBezTo>
                  <a:cubicBezTo>
                    <a:pt x="12881" y="8762"/>
                    <a:pt x="12890" y="8762"/>
                    <a:pt x="12900" y="8761"/>
                  </a:cubicBezTo>
                  <a:cubicBezTo>
                    <a:pt x="13732" y="8761"/>
                    <a:pt x="14400" y="8054"/>
                    <a:pt x="14400" y="7186"/>
                  </a:cubicBezTo>
                  <a:cubicBezTo>
                    <a:pt x="14396" y="6321"/>
                    <a:pt x="13723" y="5623"/>
                    <a:pt x="12898" y="5623"/>
                  </a:cubicBezTo>
                  <a:cubicBezTo>
                    <a:pt x="12896" y="5623"/>
                    <a:pt x="12894" y="5623"/>
                    <a:pt x="12892" y="5623"/>
                  </a:cubicBezTo>
                  <a:cubicBezTo>
                    <a:pt x="12765" y="5623"/>
                    <a:pt x="12641" y="5639"/>
                    <a:pt x="12526" y="5670"/>
                  </a:cubicBezTo>
                  <a:cubicBezTo>
                    <a:pt x="12295" y="2758"/>
                    <a:pt x="11089" y="0"/>
                    <a:pt x="7167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3" name="Google Shape;373;p15"/>
            <p:cNvGrpSpPr/>
            <p:nvPr/>
          </p:nvGrpSpPr>
          <p:grpSpPr>
            <a:xfrm>
              <a:off x="2878117" y="1836000"/>
              <a:ext cx="630221" cy="1132792"/>
              <a:chOff x="2878117" y="1836000"/>
              <a:chExt cx="630221" cy="1132792"/>
            </a:xfrm>
          </p:grpSpPr>
          <p:sp>
            <p:nvSpPr>
              <p:cNvPr id="374" name="Google Shape;374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2912905" y="2278294"/>
                <a:ext cx="64421" cy="30002"/>
              </a:xfrm>
              <a:custGeom>
                <a:rect b="b" l="l" r="r" t="t"/>
                <a:pathLst>
                  <a:path extrusionOk="0" h="652" w="1400">
                    <a:moveTo>
                      <a:pt x="690" y="1"/>
                    </a:moveTo>
                    <a:cubicBezTo>
                      <a:pt x="523" y="1"/>
                      <a:pt x="350" y="83"/>
                      <a:pt x="220" y="181"/>
                    </a:cubicBezTo>
                    <a:cubicBezTo>
                      <a:pt x="184" y="209"/>
                      <a:pt x="11" y="495"/>
                      <a:pt x="43" y="495"/>
                    </a:cubicBezTo>
                    <a:cubicBezTo>
                      <a:pt x="44" y="495"/>
                      <a:pt x="44" y="495"/>
                      <a:pt x="44" y="495"/>
                    </a:cubicBezTo>
                    <a:lnTo>
                      <a:pt x="44" y="495"/>
                    </a:lnTo>
                    <a:cubicBezTo>
                      <a:pt x="0" y="499"/>
                      <a:pt x="0" y="574"/>
                      <a:pt x="44" y="578"/>
                    </a:cubicBezTo>
                    <a:cubicBezTo>
                      <a:pt x="48" y="583"/>
                      <a:pt x="48" y="583"/>
                      <a:pt x="53" y="583"/>
                    </a:cubicBezTo>
                    <a:cubicBezTo>
                      <a:pt x="56" y="584"/>
                      <a:pt x="60" y="584"/>
                      <a:pt x="63" y="584"/>
                    </a:cubicBezTo>
                    <a:cubicBezTo>
                      <a:pt x="81" y="584"/>
                      <a:pt x="94" y="575"/>
                      <a:pt x="104" y="559"/>
                    </a:cubicBezTo>
                    <a:cubicBezTo>
                      <a:pt x="231" y="383"/>
                      <a:pt x="367" y="277"/>
                      <a:pt x="582" y="216"/>
                    </a:cubicBezTo>
                    <a:cubicBezTo>
                      <a:pt x="627" y="204"/>
                      <a:pt x="671" y="198"/>
                      <a:pt x="711" y="198"/>
                    </a:cubicBezTo>
                    <a:cubicBezTo>
                      <a:pt x="958" y="198"/>
                      <a:pt x="1120" y="406"/>
                      <a:pt x="1250" y="615"/>
                    </a:cubicBezTo>
                    <a:cubicBezTo>
                      <a:pt x="1265" y="640"/>
                      <a:pt x="1292" y="651"/>
                      <a:pt x="1318" y="651"/>
                    </a:cubicBezTo>
                    <a:cubicBezTo>
                      <a:pt x="1359" y="651"/>
                      <a:pt x="1400" y="623"/>
                      <a:pt x="1397" y="574"/>
                    </a:cubicBezTo>
                    <a:cubicBezTo>
                      <a:pt x="1373" y="240"/>
                      <a:pt x="1031" y="22"/>
                      <a:pt x="721" y="2"/>
                    </a:cubicBezTo>
                    <a:cubicBezTo>
                      <a:pt x="711" y="1"/>
                      <a:pt x="700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5"/>
              <p:cNvSpPr/>
              <p:nvPr/>
            </p:nvSpPr>
            <p:spPr>
              <a:xfrm>
                <a:off x="2935452" y="2303050"/>
                <a:ext cx="42104" cy="19971"/>
              </a:xfrm>
              <a:custGeom>
                <a:rect b="b" l="l" r="r" t="t"/>
                <a:pathLst>
                  <a:path extrusionOk="0" h="434" w="915">
                    <a:moveTo>
                      <a:pt x="685" y="1"/>
                    </a:moveTo>
                    <a:cubicBezTo>
                      <a:pt x="574" y="1"/>
                      <a:pt x="466" y="6"/>
                      <a:pt x="362" y="49"/>
                    </a:cubicBezTo>
                    <a:cubicBezTo>
                      <a:pt x="283" y="84"/>
                      <a:pt x="207" y="148"/>
                      <a:pt x="139" y="204"/>
                    </a:cubicBezTo>
                    <a:cubicBezTo>
                      <a:pt x="83" y="251"/>
                      <a:pt x="75" y="315"/>
                      <a:pt x="28" y="367"/>
                    </a:cubicBezTo>
                    <a:cubicBezTo>
                      <a:pt x="0" y="394"/>
                      <a:pt x="26" y="434"/>
                      <a:pt x="60" y="434"/>
                    </a:cubicBezTo>
                    <a:cubicBezTo>
                      <a:pt x="65" y="434"/>
                      <a:pt x="70" y="433"/>
                      <a:pt x="75" y="431"/>
                    </a:cubicBezTo>
                    <a:cubicBezTo>
                      <a:pt x="183" y="383"/>
                      <a:pt x="283" y="315"/>
                      <a:pt x="382" y="251"/>
                    </a:cubicBezTo>
                    <a:cubicBezTo>
                      <a:pt x="456" y="205"/>
                      <a:pt x="541" y="194"/>
                      <a:pt x="627" y="194"/>
                    </a:cubicBezTo>
                    <a:cubicBezTo>
                      <a:pt x="681" y="194"/>
                      <a:pt x="735" y="198"/>
                      <a:pt x="788" y="200"/>
                    </a:cubicBezTo>
                    <a:cubicBezTo>
                      <a:pt x="915" y="200"/>
                      <a:pt x="915" y="1"/>
                      <a:pt x="788" y="1"/>
                    </a:cubicBezTo>
                    <a:cubicBezTo>
                      <a:pt x="753" y="1"/>
                      <a:pt x="719" y="1"/>
                      <a:pt x="6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5"/>
              <p:cNvSpPr/>
              <p:nvPr/>
            </p:nvSpPr>
            <p:spPr>
              <a:xfrm>
                <a:off x="3018739" y="2866961"/>
                <a:ext cx="12286" cy="101831"/>
              </a:xfrm>
              <a:custGeom>
                <a:rect b="b" l="l" r="r" t="t"/>
                <a:pathLst>
                  <a:path extrusionOk="0" h="2213" w="267">
                    <a:moveTo>
                      <a:pt x="194" y="0"/>
                    </a:moveTo>
                    <a:cubicBezTo>
                      <a:pt x="157" y="0"/>
                      <a:pt x="118" y="24"/>
                      <a:pt x="116" y="72"/>
                    </a:cubicBezTo>
                    <a:cubicBezTo>
                      <a:pt x="76" y="761"/>
                      <a:pt x="40" y="1449"/>
                      <a:pt x="4" y="2141"/>
                    </a:cubicBezTo>
                    <a:cubicBezTo>
                      <a:pt x="1" y="2189"/>
                      <a:pt x="36" y="2213"/>
                      <a:pt x="74" y="2213"/>
                    </a:cubicBezTo>
                    <a:cubicBezTo>
                      <a:pt x="112" y="2213"/>
                      <a:pt x="151" y="2189"/>
                      <a:pt x="155" y="2141"/>
                    </a:cubicBezTo>
                    <a:cubicBezTo>
                      <a:pt x="192" y="1449"/>
                      <a:pt x="227" y="761"/>
                      <a:pt x="263" y="72"/>
                    </a:cubicBezTo>
                    <a:cubicBezTo>
                      <a:pt x="267" y="24"/>
                      <a:pt x="231" y="0"/>
                      <a:pt x="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3418101" y="2866961"/>
                <a:ext cx="10583" cy="101831"/>
              </a:xfrm>
              <a:custGeom>
                <a:rect b="b" l="l" r="r" t="t"/>
                <a:pathLst>
                  <a:path extrusionOk="0" h="2213" w="230">
                    <a:moveTo>
                      <a:pt x="76" y="0"/>
                    </a:moveTo>
                    <a:cubicBezTo>
                      <a:pt x="38" y="0"/>
                      <a:pt x="1" y="24"/>
                      <a:pt x="3" y="72"/>
                    </a:cubicBezTo>
                    <a:cubicBezTo>
                      <a:pt x="26" y="761"/>
                      <a:pt x="55" y="1449"/>
                      <a:pt x="79" y="2141"/>
                    </a:cubicBezTo>
                    <a:cubicBezTo>
                      <a:pt x="81" y="2189"/>
                      <a:pt x="119" y="2213"/>
                      <a:pt x="156" y="2213"/>
                    </a:cubicBezTo>
                    <a:cubicBezTo>
                      <a:pt x="193" y="2213"/>
                      <a:pt x="230" y="2189"/>
                      <a:pt x="230" y="2141"/>
                    </a:cubicBezTo>
                    <a:cubicBezTo>
                      <a:pt x="202" y="1449"/>
                      <a:pt x="178" y="761"/>
                      <a:pt x="154" y="72"/>
                    </a:cubicBezTo>
                    <a:cubicBezTo>
                      <a:pt x="152" y="24"/>
                      <a:pt x="114" y="0"/>
                      <a:pt x="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5"/>
              <p:cNvSpPr/>
              <p:nvPr/>
            </p:nvSpPr>
            <p:spPr>
              <a:xfrm>
                <a:off x="3102946" y="2266652"/>
                <a:ext cx="30094" cy="38515"/>
              </a:xfrm>
              <a:custGeom>
                <a:rect b="b" l="l" r="r" t="t"/>
                <a:pathLst>
                  <a:path extrusionOk="0" h="837" w="654">
                    <a:moveTo>
                      <a:pt x="327" y="1"/>
                    </a:moveTo>
                    <a:cubicBezTo>
                      <a:pt x="148" y="1"/>
                      <a:pt x="0" y="187"/>
                      <a:pt x="0" y="418"/>
                    </a:cubicBezTo>
                    <a:cubicBezTo>
                      <a:pt x="0" y="649"/>
                      <a:pt x="148" y="836"/>
                      <a:pt x="327" y="836"/>
                    </a:cubicBezTo>
                    <a:cubicBezTo>
                      <a:pt x="506" y="836"/>
                      <a:pt x="653" y="649"/>
                      <a:pt x="653" y="418"/>
                    </a:cubicBezTo>
                    <a:cubicBezTo>
                      <a:pt x="653" y="187"/>
                      <a:pt x="506" y="1"/>
                      <a:pt x="3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5"/>
              <p:cNvSpPr/>
              <p:nvPr/>
            </p:nvSpPr>
            <p:spPr>
              <a:xfrm>
                <a:off x="3339323" y="2266652"/>
                <a:ext cx="29864" cy="38515"/>
              </a:xfrm>
              <a:custGeom>
                <a:rect b="b" l="l" r="r" t="t"/>
                <a:pathLst>
                  <a:path extrusionOk="0" h="837" w="649">
                    <a:moveTo>
                      <a:pt x="326" y="1"/>
                    </a:moveTo>
                    <a:cubicBezTo>
                      <a:pt x="144" y="1"/>
                      <a:pt x="1" y="187"/>
                      <a:pt x="1" y="418"/>
                    </a:cubicBezTo>
                    <a:cubicBezTo>
                      <a:pt x="1" y="649"/>
                      <a:pt x="144" y="836"/>
                      <a:pt x="326" y="836"/>
                    </a:cubicBezTo>
                    <a:cubicBezTo>
                      <a:pt x="506" y="836"/>
                      <a:pt x="649" y="649"/>
                      <a:pt x="649" y="418"/>
                    </a:cubicBezTo>
                    <a:cubicBezTo>
                      <a:pt x="649" y="187"/>
                      <a:pt x="506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3033003" y="2096582"/>
                <a:ext cx="3175" cy="10998"/>
              </a:xfrm>
              <a:custGeom>
                <a:rect b="b" l="l" r="r" t="t"/>
                <a:pathLst>
                  <a:path extrusionOk="0" h="239" w="69">
                    <a:moveTo>
                      <a:pt x="1" y="0"/>
                    </a:moveTo>
                    <a:cubicBezTo>
                      <a:pt x="5" y="52"/>
                      <a:pt x="12" y="139"/>
                      <a:pt x="32" y="239"/>
                    </a:cubicBezTo>
                    <a:cubicBezTo>
                      <a:pt x="49" y="135"/>
                      <a:pt x="60" y="55"/>
                      <a:pt x="69" y="4"/>
                    </a:cubicBezTo>
                    <a:cubicBezTo>
                      <a:pt x="45" y="0"/>
                      <a:pt x="2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5"/>
              <p:cNvSpPr/>
              <p:nvPr/>
            </p:nvSpPr>
            <p:spPr>
              <a:xfrm>
                <a:off x="3032635" y="2094235"/>
                <a:ext cx="414" cy="2393"/>
              </a:xfrm>
              <a:custGeom>
                <a:rect b="b" l="l" r="r" t="t"/>
                <a:pathLst>
                  <a:path extrusionOk="0" h="52" w="9">
                    <a:moveTo>
                      <a:pt x="1" y="0"/>
                    </a:moveTo>
                    <a:cubicBezTo>
                      <a:pt x="0" y="0"/>
                      <a:pt x="0" y="15"/>
                      <a:pt x="0" y="51"/>
                    </a:cubicBezTo>
                    <a:lnTo>
                      <a:pt x="9" y="51"/>
                    </a:lnTo>
                    <a:cubicBezTo>
                      <a:pt x="4" y="19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5"/>
              <p:cNvSpPr/>
              <p:nvPr/>
            </p:nvSpPr>
            <p:spPr>
              <a:xfrm>
                <a:off x="3218673" y="2365906"/>
                <a:ext cx="43806" cy="34419"/>
              </a:xfrm>
              <a:custGeom>
                <a:rect b="b" l="l" r="r" t="t"/>
                <a:pathLst>
                  <a:path extrusionOk="0" h="748" w="952">
                    <a:moveTo>
                      <a:pt x="108" y="1"/>
                    </a:moveTo>
                    <a:cubicBezTo>
                      <a:pt x="87" y="1"/>
                      <a:pt x="67" y="13"/>
                      <a:pt x="60" y="35"/>
                    </a:cubicBezTo>
                    <a:cubicBezTo>
                      <a:pt x="0" y="218"/>
                      <a:pt x="147" y="505"/>
                      <a:pt x="287" y="620"/>
                    </a:cubicBezTo>
                    <a:cubicBezTo>
                      <a:pt x="374" y="695"/>
                      <a:pt x="548" y="747"/>
                      <a:pt x="699" y="747"/>
                    </a:cubicBezTo>
                    <a:cubicBezTo>
                      <a:pt x="774" y="747"/>
                      <a:pt x="845" y="734"/>
                      <a:pt x="895" y="703"/>
                    </a:cubicBezTo>
                    <a:cubicBezTo>
                      <a:pt x="947" y="672"/>
                      <a:pt x="951" y="597"/>
                      <a:pt x="895" y="565"/>
                    </a:cubicBezTo>
                    <a:cubicBezTo>
                      <a:pt x="764" y="485"/>
                      <a:pt x="585" y="553"/>
                      <a:pt x="438" y="485"/>
                    </a:cubicBezTo>
                    <a:cubicBezTo>
                      <a:pt x="278" y="413"/>
                      <a:pt x="230" y="167"/>
                      <a:pt x="147" y="24"/>
                    </a:cubicBezTo>
                    <a:cubicBezTo>
                      <a:pt x="139" y="8"/>
                      <a:pt x="123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3217568" y="2145771"/>
                <a:ext cx="84530" cy="200027"/>
              </a:xfrm>
              <a:custGeom>
                <a:rect b="b" l="l" r="r" t="t"/>
                <a:pathLst>
                  <a:path extrusionOk="0" h="4347" w="1837">
                    <a:moveTo>
                      <a:pt x="450" y="0"/>
                    </a:moveTo>
                    <a:cubicBezTo>
                      <a:pt x="407" y="0"/>
                      <a:pt x="364" y="23"/>
                      <a:pt x="346" y="77"/>
                    </a:cubicBezTo>
                    <a:cubicBezTo>
                      <a:pt x="40" y="1019"/>
                      <a:pt x="0" y="2325"/>
                      <a:pt x="271" y="3280"/>
                    </a:cubicBezTo>
                    <a:cubicBezTo>
                      <a:pt x="298" y="3383"/>
                      <a:pt x="386" y="3594"/>
                      <a:pt x="517" y="3598"/>
                    </a:cubicBezTo>
                    <a:cubicBezTo>
                      <a:pt x="539" y="3598"/>
                      <a:pt x="583" y="3605"/>
                      <a:pt x="627" y="3605"/>
                    </a:cubicBezTo>
                    <a:cubicBezTo>
                      <a:pt x="657" y="3605"/>
                      <a:pt x="687" y="3601"/>
                      <a:pt x="708" y="3590"/>
                    </a:cubicBezTo>
                    <a:cubicBezTo>
                      <a:pt x="780" y="3535"/>
                      <a:pt x="851" y="3478"/>
                      <a:pt x="919" y="3419"/>
                    </a:cubicBezTo>
                    <a:cubicBezTo>
                      <a:pt x="1373" y="3689"/>
                      <a:pt x="1405" y="3968"/>
                      <a:pt x="1015" y="4251"/>
                    </a:cubicBezTo>
                    <a:cubicBezTo>
                      <a:pt x="952" y="4255"/>
                      <a:pt x="952" y="4342"/>
                      <a:pt x="1015" y="4346"/>
                    </a:cubicBezTo>
                    <a:cubicBezTo>
                      <a:pt x="1019" y="4347"/>
                      <a:pt x="1024" y="4347"/>
                      <a:pt x="1029" y="4347"/>
                    </a:cubicBezTo>
                    <a:cubicBezTo>
                      <a:pt x="1411" y="4347"/>
                      <a:pt x="1837" y="3288"/>
                      <a:pt x="1409" y="3041"/>
                    </a:cubicBezTo>
                    <a:cubicBezTo>
                      <a:pt x="1359" y="3011"/>
                      <a:pt x="1307" y="2999"/>
                      <a:pt x="1256" y="2999"/>
                    </a:cubicBezTo>
                    <a:cubicBezTo>
                      <a:pt x="1025" y="2999"/>
                      <a:pt x="792" y="3244"/>
                      <a:pt x="616" y="3244"/>
                    </a:cubicBezTo>
                    <a:cubicBezTo>
                      <a:pt x="527" y="3244"/>
                      <a:pt x="454" y="3182"/>
                      <a:pt x="402" y="2993"/>
                    </a:cubicBezTo>
                    <a:cubicBezTo>
                      <a:pt x="188" y="2202"/>
                      <a:pt x="302" y="904"/>
                      <a:pt x="553" y="132"/>
                    </a:cubicBezTo>
                    <a:cubicBezTo>
                      <a:pt x="580" y="53"/>
                      <a:pt x="515" y="0"/>
                      <a:pt x="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5"/>
              <p:cNvSpPr/>
              <p:nvPr/>
            </p:nvSpPr>
            <p:spPr>
              <a:xfrm>
                <a:off x="2903011" y="1878472"/>
                <a:ext cx="369132" cy="179136"/>
              </a:xfrm>
              <a:custGeom>
                <a:rect b="b" l="l" r="r" t="t"/>
                <a:pathLst>
                  <a:path extrusionOk="0" h="3893" w="8022">
                    <a:moveTo>
                      <a:pt x="6269" y="1"/>
                    </a:moveTo>
                    <a:cubicBezTo>
                      <a:pt x="6074" y="1"/>
                      <a:pt x="5887" y="7"/>
                      <a:pt x="5706" y="17"/>
                    </a:cubicBezTo>
                    <a:cubicBezTo>
                      <a:pt x="4286" y="1402"/>
                      <a:pt x="2404" y="2340"/>
                      <a:pt x="435" y="2910"/>
                    </a:cubicBezTo>
                    <a:cubicBezTo>
                      <a:pt x="224" y="3220"/>
                      <a:pt x="88" y="3550"/>
                      <a:pt x="0" y="3892"/>
                    </a:cubicBezTo>
                    <a:cubicBezTo>
                      <a:pt x="3184" y="3506"/>
                      <a:pt x="5965" y="2265"/>
                      <a:pt x="8022" y="9"/>
                    </a:cubicBezTo>
                    <a:lnTo>
                      <a:pt x="8022" y="9"/>
                    </a:lnTo>
                    <a:cubicBezTo>
                      <a:pt x="7841" y="25"/>
                      <a:pt x="7637" y="34"/>
                      <a:pt x="7406" y="34"/>
                    </a:cubicBezTo>
                    <a:cubicBezTo>
                      <a:pt x="7230" y="34"/>
                      <a:pt x="7038" y="29"/>
                      <a:pt x="6828" y="17"/>
                    </a:cubicBezTo>
                    <a:cubicBezTo>
                      <a:pt x="6634" y="6"/>
                      <a:pt x="6448" y="1"/>
                      <a:pt x="6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5"/>
              <p:cNvSpPr/>
              <p:nvPr/>
            </p:nvSpPr>
            <p:spPr>
              <a:xfrm>
                <a:off x="2878117" y="1836000"/>
                <a:ext cx="630221" cy="402861"/>
              </a:xfrm>
              <a:custGeom>
                <a:rect b="b" l="l" r="r" t="t"/>
                <a:pathLst>
                  <a:path extrusionOk="0" h="8755" w="13696">
                    <a:moveTo>
                      <a:pt x="10967" y="0"/>
                    </a:moveTo>
                    <a:cubicBezTo>
                      <a:pt x="10940" y="0"/>
                      <a:pt x="10913" y="1"/>
                      <a:pt x="10887" y="1"/>
                    </a:cubicBezTo>
                    <a:cubicBezTo>
                      <a:pt x="9908" y="37"/>
                      <a:pt x="10127" y="784"/>
                      <a:pt x="8491" y="932"/>
                    </a:cubicBezTo>
                    <a:cubicBezTo>
                      <a:pt x="8310" y="948"/>
                      <a:pt x="8107" y="957"/>
                      <a:pt x="7876" y="957"/>
                    </a:cubicBezTo>
                    <a:cubicBezTo>
                      <a:pt x="7699" y="957"/>
                      <a:pt x="7507" y="952"/>
                      <a:pt x="7297" y="940"/>
                    </a:cubicBezTo>
                    <a:cubicBezTo>
                      <a:pt x="7103" y="929"/>
                      <a:pt x="6916" y="924"/>
                      <a:pt x="6737" y="924"/>
                    </a:cubicBezTo>
                    <a:cubicBezTo>
                      <a:pt x="6541" y="924"/>
                      <a:pt x="6354" y="930"/>
                      <a:pt x="6175" y="940"/>
                    </a:cubicBezTo>
                    <a:cubicBezTo>
                      <a:pt x="4003" y="1067"/>
                      <a:pt x="3020" y="1923"/>
                      <a:pt x="3020" y="1923"/>
                    </a:cubicBezTo>
                    <a:cubicBezTo>
                      <a:pt x="3020" y="1923"/>
                      <a:pt x="3083" y="459"/>
                      <a:pt x="2632" y="459"/>
                    </a:cubicBezTo>
                    <a:cubicBezTo>
                      <a:pt x="2629" y="459"/>
                      <a:pt x="2626" y="459"/>
                      <a:pt x="2623" y="459"/>
                    </a:cubicBezTo>
                    <a:cubicBezTo>
                      <a:pt x="2165" y="483"/>
                      <a:pt x="2332" y="2336"/>
                      <a:pt x="2332" y="2336"/>
                    </a:cubicBezTo>
                    <a:cubicBezTo>
                      <a:pt x="2332" y="2336"/>
                      <a:pt x="1801" y="1108"/>
                      <a:pt x="1417" y="1108"/>
                    </a:cubicBezTo>
                    <a:cubicBezTo>
                      <a:pt x="1376" y="1108"/>
                      <a:pt x="1338" y="1121"/>
                      <a:pt x="1301" y="1151"/>
                    </a:cubicBezTo>
                    <a:cubicBezTo>
                      <a:pt x="919" y="1461"/>
                      <a:pt x="1854" y="2909"/>
                      <a:pt x="1854" y="2909"/>
                    </a:cubicBezTo>
                    <a:cubicBezTo>
                      <a:pt x="1437" y="3180"/>
                      <a:pt x="1130" y="3494"/>
                      <a:pt x="904" y="3833"/>
                    </a:cubicBezTo>
                    <a:cubicBezTo>
                      <a:pt x="693" y="4143"/>
                      <a:pt x="554" y="4473"/>
                      <a:pt x="470" y="4815"/>
                    </a:cubicBezTo>
                    <a:cubicBezTo>
                      <a:pt x="1" y="6677"/>
                      <a:pt x="1147" y="8754"/>
                      <a:pt x="1147" y="8754"/>
                    </a:cubicBezTo>
                    <a:cubicBezTo>
                      <a:pt x="1317" y="8613"/>
                      <a:pt x="1539" y="8571"/>
                      <a:pt x="1742" y="8571"/>
                    </a:cubicBezTo>
                    <a:cubicBezTo>
                      <a:pt x="2035" y="8571"/>
                      <a:pt x="2289" y="8659"/>
                      <a:pt x="2289" y="8659"/>
                    </a:cubicBezTo>
                    <a:cubicBezTo>
                      <a:pt x="2750" y="7907"/>
                      <a:pt x="3435" y="5281"/>
                      <a:pt x="3435" y="5281"/>
                    </a:cubicBezTo>
                    <a:cubicBezTo>
                      <a:pt x="3435" y="5281"/>
                      <a:pt x="6820" y="5830"/>
                      <a:pt x="9510" y="6009"/>
                    </a:cubicBezTo>
                    <a:cubicBezTo>
                      <a:pt x="9696" y="6022"/>
                      <a:pt x="9880" y="6028"/>
                      <a:pt x="10059" y="6028"/>
                    </a:cubicBezTo>
                    <a:cubicBezTo>
                      <a:pt x="10713" y="6028"/>
                      <a:pt x="11314" y="5942"/>
                      <a:pt x="11825" y="5774"/>
                    </a:cubicBezTo>
                    <a:cubicBezTo>
                      <a:pt x="11941" y="6550"/>
                      <a:pt x="12204" y="7879"/>
                      <a:pt x="12876" y="8579"/>
                    </a:cubicBezTo>
                    <a:cubicBezTo>
                      <a:pt x="12876" y="8579"/>
                      <a:pt x="13068" y="8526"/>
                      <a:pt x="13294" y="8526"/>
                    </a:cubicBezTo>
                    <a:cubicBezTo>
                      <a:pt x="13427" y="8526"/>
                      <a:pt x="13571" y="8544"/>
                      <a:pt x="13695" y="8603"/>
                    </a:cubicBezTo>
                    <a:cubicBezTo>
                      <a:pt x="13695" y="8603"/>
                      <a:pt x="13588" y="5933"/>
                      <a:pt x="13166" y="4911"/>
                    </a:cubicBezTo>
                    <a:cubicBezTo>
                      <a:pt x="13373" y="4648"/>
                      <a:pt x="13509" y="4338"/>
                      <a:pt x="13552" y="3988"/>
                    </a:cubicBezTo>
                    <a:cubicBezTo>
                      <a:pt x="13675" y="3029"/>
                      <a:pt x="13278" y="2864"/>
                      <a:pt x="12991" y="2864"/>
                    </a:cubicBezTo>
                    <a:cubicBezTo>
                      <a:pt x="12841" y="2864"/>
                      <a:pt x="12721" y="2909"/>
                      <a:pt x="12721" y="2909"/>
                    </a:cubicBezTo>
                    <a:cubicBezTo>
                      <a:pt x="13580" y="841"/>
                      <a:pt x="12122" y="0"/>
                      <a:pt x="109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3108835" y="2624785"/>
                <a:ext cx="127047" cy="119961"/>
              </a:xfrm>
              <a:custGeom>
                <a:rect b="b" l="l" r="r" t="t"/>
                <a:pathLst>
                  <a:path extrusionOk="0" h="2607" w="2761">
                    <a:moveTo>
                      <a:pt x="1092" y="1"/>
                    </a:moveTo>
                    <a:cubicBezTo>
                      <a:pt x="893" y="1"/>
                      <a:pt x="517" y="65"/>
                      <a:pt x="302" y="509"/>
                    </a:cubicBezTo>
                    <a:cubicBezTo>
                      <a:pt x="0" y="1137"/>
                      <a:pt x="254" y="1249"/>
                      <a:pt x="672" y="1615"/>
                    </a:cubicBezTo>
                    <a:cubicBezTo>
                      <a:pt x="1094" y="1981"/>
                      <a:pt x="1301" y="2419"/>
                      <a:pt x="1615" y="2586"/>
                    </a:cubicBezTo>
                    <a:cubicBezTo>
                      <a:pt x="1642" y="2600"/>
                      <a:pt x="1671" y="2607"/>
                      <a:pt x="1702" y="2607"/>
                    </a:cubicBezTo>
                    <a:cubicBezTo>
                      <a:pt x="2041" y="2607"/>
                      <a:pt x="2619" y="1824"/>
                      <a:pt x="2761" y="1157"/>
                    </a:cubicBezTo>
                    <a:cubicBezTo>
                      <a:pt x="2761" y="1157"/>
                      <a:pt x="1317" y="692"/>
                      <a:pt x="959" y="454"/>
                    </a:cubicBezTo>
                    <a:cubicBezTo>
                      <a:pt x="1071" y="334"/>
                      <a:pt x="1225" y="11"/>
                      <a:pt x="1225" y="11"/>
                    </a:cubicBezTo>
                    <a:cubicBezTo>
                      <a:pt x="1225" y="11"/>
                      <a:pt x="1173" y="1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5"/>
              <p:cNvSpPr/>
              <p:nvPr/>
            </p:nvSpPr>
            <p:spPr>
              <a:xfrm>
                <a:off x="3226173" y="2621840"/>
                <a:ext cx="127093" cy="119961"/>
              </a:xfrm>
              <a:custGeom>
                <a:rect b="b" l="l" r="r" t="t"/>
                <a:pathLst>
                  <a:path extrusionOk="0" h="2607" w="2762">
                    <a:moveTo>
                      <a:pt x="1669" y="1"/>
                    </a:moveTo>
                    <a:cubicBezTo>
                      <a:pt x="1588" y="1"/>
                      <a:pt x="1536" y="11"/>
                      <a:pt x="1536" y="11"/>
                    </a:cubicBezTo>
                    <a:lnTo>
                      <a:pt x="1803" y="454"/>
                    </a:lnTo>
                    <a:cubicBezTo>
                      <a:pt x="1468" y="832"/>
                      <a:pt x="1" y="1157"/>
                      <a:pt x="1" y="1157"/>
                    </a:cubicBezTo>
                    <a:cubicBezTo>
                      <a:pt x="142" y="1827"/>
                      <a:pt x="720" y="2607"/>
                      <a:pt x="1059" y="2607"/>
                    </a:cubicBezTo>
                    <a:cubicBezTo>
                      <a:pt x="1090" y="2607"/>
                      <a:pt x="1120" y="2600"/>
                      <a:pt x="1147" y="2586"/>
                    </a:cubicBezTo>
                    <a:cubicBezTo>
                      <a:pt x="1461" y="2419"/>
                      <a:pt x="1667" y="1981"/>
                      <a:pt x="2089" y="1616"/>
                    </a:cubicBezTo>
                    <a:cubicBezTo>
                      <a:pt x="2507" y="1253"/>
                      <a:pt x="2761" y="1138"/>
                      <a:pt x="2460" y="509"/>
                    </a:cubicBezTo>
                    <a:cubicBezTo>
                      <a:pt x="2244" y="65"/>
                      <a:pt x="1868" y="1"/>
                      <a:pt x="1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5"/>
              <p:cNvSpPr/>
              <p:nvPr/>
            </p:nvSpPr>
            <p:spPr>
              <a:xfrm>
                <a:off x="3024398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1984" y="1"/>
                    </a:moveTo>
                    <a:cubicBezTo>
                      <a:pt x="1739" y="1"/>
                      <a:pt x="1492" y="296"/>
                      <a:pt x="1492" y="296"/>
                    </a:cubicBezTo>
                    <a:cubicBezTo>
                      <a:pt x="1492" y="296"/>
                      <a:pt x="1467" y="148"/>
                      <a:pt x="1173" y="148"/>
                    </a:cubicBezTo>
                    <a:cubicBezTo>
                      <a:pt x="1158" y="148"/>
                      <a:pt x="1143" y="148"/>
                      <a:pt x="1127" y="149"/>
                    </a:cubicBezTo>
                    <a:cubicBezTo>
                      <a:pt x="510" y="252"/>
                      <a:pt x="1" y="1553"/>
                      <a:pt x="32" y="1601"/>
                    </a:cubicBezTo>
                    <a:lnTo>
                      <a:pt x="128" y="1581"/>
                    </a:lnTo>
                    <a:cubicBezTo>
                      <a:pt x="765" y="1044"/>
                      <a:pt x="1978" y="1267"/>
                      <a:pt x="2249" y="837"/>
                    </a:cubicBezTo>
                    <a:cubicBezTo>
                      <a:pt x="2424" y="561"/>
                      <a:pt x="2275" y="513"/>
                      <a:pt x="2148" y="513"/>
                    </a:cubicBezTo>
                    <a:cubicBezTo>
                      <a:pt x="2080" y="513"/>
                      <a:pt x="2017" y="527"/>
                      <a:pt x="2017" y="527"/>
                    </a:cubicBezTo>
                    <a:cubicBezTo>
                      <a:pt x="2017" y="527"/>
                      <a:pt x="2304" y="276"/>
                      <a:pt x="2221" y="121"/>
                    </a:cubicBezTo>
                    <a:cubicBezTo>
                      <a:pt x="2148" y="33"/>
                      <a:pt x="2066" y="1"/>
                      <a:pt x="1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3312037" y="2142642"/>
                <a:ext cx="111540" cy="73716"/>
              </a:xfrm>
              <a:custGeom>
                <a:rect b="b" l="l" r="r" t="t"/>
                <a:pathLst>
                  <a:path extrusionOk="0" h="1602" w="2424">
                    <a:moveTo>
                      <a:pt x="438" y="1"/>
                    </a:moveTo>
                    <a:cubicBezTo>
                      <a:pt x="356" y="1"/>
                      <a:pt x="275" y="33"/>
                      <a:pt x="203" y="121"/>
                    </a:cubicBezTo>
                    <a:cubicBezTo>
                      <a:pt x="120" y="276"/>
                      <a:pt x="403" y="527"/>
                      <a:pt x="403" y="527"/>
                    </a:cubicBezTo>
                    <a:cubicBezTo>
                      <a:pt x="403" y="527"/>
                      <a:pt x="341" y="513"/>
                      <a:pt x="273" y="513"/>
                    </a:cubicBezTo>
                    <a:cubicBezTo>
                      <a:pt x="148" y="513"/>
                      <a:pt x="0" y="561"/>
                      <a:pt x="175" y="837"/>
                    </a:cubicBezTo>
                    <a:cubicBezTo>
                      <a:pt x="446" y="1267"/>
                      <a:pt x="1659" y="1044"/>
                      <a:pt x="2296" y="1581"/>
                    </a:cubicBezTo>
                    <a:lnTo>
                      <a:pt x="2392" y="1601"/>
                    </a:lnTo>
                    <a:cubicBezTo>
                      <a:pt x="2423" y="1553"/>
                      <a:pt x="1914" y="252"/>
                      <a:pt x="1297" y="149"/>
                    </a:cubicBezTo>
                    <a:cubicBezTo>
                      <a:pt x="1281" y="148"/>
                      <a:pt x="1266" y="148"/>
                      <a:pt x="1251" y="148"/>
                    </a:cubicBezTo>
                    <a:cubicBezTo>
                      <a:pt x="957" y="148"/>
                      <a:pt x="932" y="296"/>
                      <a:pt x="932" y="296"/>
                    </a:cubicBezTo>
                    <a:cubicBezTo>
                      <a:pt x="932" y="296"/>
                      <a:pt x="683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92" name="Google Shape;392;p15"/>
          <p:cNvSpPr/>
          <p:nvPr/>
        </p:nvSpPr>
        <p:spPr>
          <a:xfrm rot="-5400000">
            <a:off x="7277919" y="1662248"/>
            <a:ext cx="707591" cy="733330"/>
          </a:xfrm>
          <a:custGeom>
            <a:rect b="b" l="l" r="r" t="t"/>
            <a:pathLst>
              <a:path extrusionOk="0" h="11826" w="11410">
                <a:moveTo>
                  <a:pt x="5399" y="1"/>
                </a:moveTo>
                <a:cubicBezTo>
                  <a:pt x="4243" y="1"/>
                  <a:pt x="3078" y="414"/>
                  <a:pt x="2103" y="1262"/>
                </a:cubicBezTo>
                <a:cubicBezTo>
                  <a:pt x="665" y="2503"/>
                  <a:pt x="1" y="4126"/>
                  <a:pt x="1" y="5454"/>
                </a:cubicBezTo>
                <a:cubicBezTo>
                  <a:pt x="25" y="7544"/>
                  <a:pt x="456" y="8822"/>
                  <a:pt x="1304" y="9879"/>
                </a:cubicBezTo>
                <a:cubicBezTo>
                  <a:pt x="2328" y="11163"/>
                  <a:pt x="3763" y="11826"/>
                  <a:pt x="5223" y="11826"/>
                </a:cubicBezTo>
                <a:cubicBezTo>
                  <a:pt x="6323" y="11826"/>
                  <a:pt x="7436" y="11449"/>
                  <a:pt x="8397" y="10678"/>
                </a:cubicBezTo>
                <a:cubicBezTo>
                  <a:pt x="11028" y="8576"/>
                  <a:pt x="11409" y="4372"/>
                  <a:pt x="9221" y="1803"/>
                </a:cubicBezTo>
                <a:cubicBezTo>
                  <a:pt x="8201" y="614"/>
                  <a:pt x="6807" y="1"/>
                  <a:pt x="5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3" name="Google Shape;393;p15"/>
          <p:cNvGrpSpPr/>
          <p:nvPr/>
        </p:nvGrpSpPr>
        <p:grpSpPr>
          <a:xfrm>
            <a:off x="7445822" y="1933971"/>
            <a:ext cx="371782" cy="274285"/>
            <a:chOff x="5223609" y="3731112"/>
            <a:chExt cx="371782" cy="274285"/>
          </a:xfrm>
        </p:grpSpPr>
        <p:sp>
          <p:nvSpPr>
            <p:cNvPr id="394" name="Google Shape;394;p15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6"/>
          <p:cNvSpPr/>
          <p:nvPr/>
        </p:nvSpPr>
        <p:spPr>
          <a:xfrm>
            <a:off x="3108876" y="14979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16"/>
          <p:cNvSpPr/>
          <p:nvPr/>
        </p:nvSpPr>
        <p:spPr>
          <a:xfrm>
            <a:off x="3108876" y="2615424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6"/>
          <p:cNvSpPr/>
          <p:nvPr/>
        </p:nvSpPr>
        <p:spPr>
          <a:xfrm>
            <a:off x="3108876" y="37864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6"/>
          <p:cNvSpPr txBox="1"/>
          <p:nvPr>
            <p:ph type="title"/>
          </p:nvPr>
        </p:nvSpPr>
        <p:spPr>
          <a:xfrm>
            <a:off x="642900" y="445025"/>
            <a:ext cx="785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Synthetic Network Models</a:t>
            </a:r>
            <a:endParaRPr sz="3000"/>
          </a:p>
        </p:txBody>
      </p:sp>
      <p:cxnSp>
        <p:nvCxnSpPr>
          <p:cNvPr id="404" name="Google Shape;404;p16"/>
          <p:cNvCxnSpPr>
            <a:stCxn id="405" idx="3"/>
            <a:endCxn id="406" idx="1"/>
          </p:cNvCxnSpPr>
          <p:nvPr/>
        </p:nvCxnSpPr>
        <p:spPr>
          <a:xfrm>
            <a:off x="5498247" y="1784275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07" name="Google Shape;407;p16"/>
          <p:cNvCxnSpPr>
            <a:stCxn id="408" idx="3"/>
            <a:endCxn id="409" idx="1"/>
          </p:cNvCxnSpPr>
          <p:nvPr/>
        </p:nvCxnSpPr>
        <p:spPr>
          <a:xfrm>
            <a:off x="5495388" y="2901775"/>
            <a:ext cx="65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10" name="Google Shape;410;p16"/>
          <p:cNvCxnSpPr>
            <a:stCxn id="411" idx="3"/>
            <a:endCxn id="412" idx="1"/>
          </p:cNvCxnSpPr>
          <p:nvPr/>
        </p:nvCxnSpPr>
        <p:spPr>
          <a:xfrm>
            <a:off x="5486337" y="4072750"/>
            <a:ext cx="67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413" name="Google Shape;413;p16"/>
          <p:cNvGrpSpPr/>
          <p:nvPr/>
        </p:nvGrpSpPr>
        <p:grpSpPr>
          <a:xfrm>
            <a:off x="3191713" y="1497925"/>
            <a:ext cx="4629434" cy="696433"/>
            <a:chOff x="3700225" y="1487225"/>
            <a:chExt cx="4629434" cy="696433"/>
          </a:xfrm>
        </p:grpSpPr>
        <p:sp>
          <p:nvSpPr>
            <p:cNvPr id="414" name="Google Shape;414;p16"/>
            <p:cNvSpPr/>
            <p:nvPr/>
          </p:nvSpPr>
          <p:spPr>
            <a:xfrm>
              <a:off x="3700225" y="1610950"/>
              <a:ext cx="2299940" cy="572708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Erdős–Rényi</a:t>
              </a:r>
              <a:endParaRPr i="0" sz="700" u="none" cap="none" strike="noStrike">
                <a:solidFill>
                  <a:srgbClr val="000000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  <p:sp>
          <p:nvSpPr>
            <p:cNvPr id="406" name="Google Shape;406;p16"/>
            <p:cNvSpPr txBox="1"/>
            <p:nvPr/>
          </p:nvSpPr>
          <p:spPr>
            <a:xfrm>
              <a:off x="6673359" y="1487225"/>
              <a:ext cx="165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16050" lIns="116050" spcFirstLastPara="1" rIns="116050" wrap="square" tIns="11605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chemeClr val="dk2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Nodes connect randomly.</a:t>
              </a:r>
              <a:endPara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sp>
        <p:nvSpPr>
          <p:cNvPr id="415" name="Google Shape;415;p16"/>
          <p:cNvSpPr/>
          <p:nvPr/>
        </p:nvSpPr>
        <p:spPr>
          <a:xfrm>
            <a:off x="1322863" y="1310736"/>
            <a:ext cx="978600" cy="978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16"/>
          <p:cNvSpPr/>
          <p:nvPr/>
        </p:nvSpPr>
        <p:spPr>
          <a:xfrm>
            <a:off x="1322863" y="2412474"/>
            <a:ext cx="978600" cy="978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16"/>
          <p:cNvSpPr/>
          <p:nvPr/>
        </p:nvSpPr>
        <p:spPr>
          <a:xfrm>
            <a:off x="1322863" y="3583449"/>
            <a:ext cx="978600" cy="978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16"/>
          <p:cNvSpPr/>
          <p:nvPr/>
        </p:nvSpPr>
        <p:spPr>
          <a:xfrm>
            <a:off x="1405688" y="1393705"/>
            <a:ext cx="812700" cy="812700"/>
          </a:xfrm>
          <a:prstGeom prst="donut">
            <a:avLst>
              <a:gd fmla="val 25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6"/>
          <p:cNvSpPr/>
          <p:nvPr/>
        </p:nvSpPr>
        <p:spPr>
          <a:xfrm>
            <a:off x="1405688" y="1393705"/>
            <a:ext cx="812700" cy="812700"/>
          </a:xfrm>
          <a:prstGeom prst="blockArc">
            <a:avLst>
              <a:gd fmla="val 16128795" name="adj1"/>
              <a:gd fmla="val 0" name="adj2"/>
              <a:gd fmla="val 2500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6"/>
          <p:cNvSpPr/>
          <p:nvPr/>
        </p:nvSpPr>
        <p:spPr>
          <a:xfrm>
            <a:off x="1405688" y="2495442"/>
            <a:ext cx="812700" cy="812700"/>
          </a:xfrm>
          <a:prstGeom prst="donut">
            <a:avLst>
              <a:gd fmla="val 25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6"/>
          <p:cNvSpPr/>
          <p:nvPr/>
        </p:nvSpPr>
        <p:spPr>
          <a:xfrm>
            <a:off x="1405688" y="2495442"/>
            <a:ext cx="812700" cy="812700"/>
          </a:xfrm>
          <a:prstGeom prst="blockArc">
            <a:avLst>
              <a:gd fmla="val 16204890" name="adj1"/>
              <a:gd fmla="val 5389551" name="adj2"/>
              <a:gd fmla="val 24964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16"/>
          <p:cNvSpPr/>
          <p:nvPr/>
        </p:nvSpPr>
        <p:spPr>
          <a:xfrm>
            <a:off x="1405688" y="3666417"/>
            <a:ext cx="812700" cy="812700"/>
          </a:xfrm>
          <a:prstGeom prst="donut">
            <a:avLst>
              <a:gd fmla="val 25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16"/>
          <p:cNvSpPr/>
          <p:nvPr/>
        </p:nvSpPr>
        <p:spPr>
          <a:xfrm>
            <a:off x="1405688" y="3666417"/>
            <a:ext cx="812700" cy="812700"/>
          </a:xfrm>
          <a:prstGeom prst="blockArc">
            <a:avLst>
              <a:gd fmla="val 16131815" name="adj1"/>
              <a:gd fmla="val 0" name="adj2"/>
              <a:gd fmla="val 2500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" name="Google Shape;424;p16"/>
          <p:cNvGrpSpPr/>
          <p:nvPr/>
        </p:nvGrpSpPr>
        <p:grpSpPr>
          <a:xfrm>
            <a:off x="3191838" y="2615425"/>
            <a:ext cx="4615350" cy="696433"/>
            <a:chOff x="3700350" y="2604725"/>
            <a:chExt cx="4615350" cy="696433"/>
          </a:xfrm>
        </p:grpSpPr>
        <p:sp>
          <p:nvSpPr>
            <p:cNvPr id="425" name="Google Shape;425;p16"/>
            <p:cNvSpPr/>
            <p:nvPr/>
          </p:nvSpPr>
          <p:spPr>
            <a:xfrm>
              <a:off x="3700350" y="2728450"/>
              <a:ext cx="2303261" cy="572708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640"/>
                </a:spcBef>
                <a:spcAft>
                  <a:spcPts val="0"/>
                </a:spcAft>
                <a:buNone/>
              </a:pPr>
              <a:r>
                <a:rPr lang="en" sz="2300"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Barabási–Albert</a:t>
              </a:r>
              <a:endParaRPr i="0" sz="500" u="none" cap="none" strike="noStrike">
                <a:solidFill>
                  <a:srgbClr val="000000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  <p:sp>
          <p:nvSpPr>
            <p:cNvPr id="409" name="Google Shape;409;p16"/>
            <p:cNvSpPr txBox="1"/>
            <p:nvPr/>
          </p:nvSpPr>
          <p:spPr>
            <a:xfrm>
              <a:off x="6659400" y="2604725"/>
              <a:ext cx="165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16050" lIns="116050" spcFirstLastPara="1" rIns="116050" wrap="square" tIns="116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chemeClr val="dk2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New nodes attach   preferentially to highly connected nodes.</a:t>
              </a:r>
              <a:endPara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grpSp>
        <p:nvGrpSpPr>
          <p:cNvPr id="426" name="Google Shape;426;p16"/>
          <p:cNvGrpSpPr/>
          <p:nvPr/>
        </p:nvGrpSpPr>
        <p:grpSpPr>
          <a:xfrm>
            <a:off x="3191713" y="3786400"/>
            <a:ext cx="4624124" cy="696433"/>
            <a:chOff x="3700225" y="3775700"/>
            <a:chExt cx="4624124" cy="696433"/>
          </a:xfrm>
        </p:grpSpPr>
        <p:sp>
          <p:nvSpPr>
            <p:cNvPr id="427" name="Google Shape;427;p16"/>
            <p:cNvSpPr/>
            <p:nvPr/>
          </p:nvSpPr>
          <p:spPr>
            <a:xfrm>
              <a:off x="3700225" y="3899425"/>
              <a:ext cx="2288365" cy="572708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2100"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Watts–Strogatz</a:t>
              </a:r>
              <a:endParaRPr i="0" sz="2100" u="none" cap="none" strike="noStrike">
                <a:solidFill>
                  <a:srgbClr val="000000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  <p:sp>
          <p:nvSpPr>
            <p:cNvPr id="412" name="Google Shape;412;p16"/>
            <p:cNvSpPr txBox="1"/>
            <p:nvPr/>
          </p:nvSpPr>
          <p:spPr>
            <a:xfrm>
              <a:off x="6668049" y="3775700"/>
              <a:ext cx="165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16050" lIns="116050" spcFirstLastPara="1" rIns="116050" wrap="square" tIns="11605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chemeClr val="dk2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Models small-world networks with rewiring.</a:t>
              </a:r>
              <a:endPara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cxnSp>
        <p:nvCxnSpPr>
          <p:cNvPr id="428" name="Google Shape;428;p16"/>
          <p:cNvCxnSpPr>
            <a:stCxn id="415" idx="6"/>
            <a:endCxn id="400" idx="2"/>
          </p:cNvCxnSpPr>
          <p:nvPr/>
        </p:nvCxnSpPr>
        <p:spPr>
          <a:xfrm flipH="1" rot="10800000">
            <a:off x="2301463" y="1784136"/>
            <a:ext cx="8073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29" name="Google Shape;429;p16"/>
          <p:cNvCxnSpPr>
            <a:stCxn id="416" idx="6"/>
            <a:endCxn id="401" idx="2"/>
          </p:cNvCxnSpPr>
          <p:nvPr/>
        </p:nvCxnSpPr>
        <p:spPr>
          <a:xfrm>
            <a:off x="2301463" y="2901774"/>
            <a:ext cx="80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430" name="Google Shape;430;p16"/>
          <p:cNvCxnSpPr>
            <a:stCxn id="417" idx="6"/>
            <a:endCxn id="402" idx="2"/>
          </p:cNvCxnSpPr>
          <p:nvPr/>
        </p:nvCxnSpPr>
        <p:spPr>
          <a:xfrm>
            <a:off x="2301463" y="4072749"/>
            <a:ext cx="80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431" name="Google Shape;431;p16"/>
          <p:cNvSpPr/>
          <p:nvPr/>
        </p:nvSpPr>
        <p:spPr>
          <a:xfrm rot="5400000">
            <a:off x="1405813" y="3665705"/>
            <a:ext cx="812700" cy="812700"/>
          </a:xfrm>
          <a:prstGeom prst="blockArc">
            <a:avLst>
              <a:gd fmla="val 16131815" name="adj1"/>
              <a:gd fmla="val 0" name="adj2"/>
              <a:gd fmla="val 2500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16"/>
          <p:cNvSpPr/>
          <p:nvPr/>
        </p:nvSpPr>
        <p:spPr>
          <a:xfrm rot="5400000">
            <a:off x="1405813" y="1415579"/>
            <a:ext cx="812700" cy="812700"/>
          </a:xfrm>
          <a:prstGeom prst="blockArc">
            <a:avLst>
              <a:gd fmla="val 16131815" name="adj1"/>
              <a:gd fmla="val 0" name="adj2"/>
              <a:gd fmla="val 2500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16"/>
          <p:cNvSpPr/>
          <p:nvPr/>
        </p:nvSpPr>
        <p:spPr>
          <a:xfrm>
            <a:off x="1405813" y="1415579"/>
            <a:ext cx="812700" cy="812700"/>
          </a:xfrm>
          <a:prstGeom prst="blockArc">
            <a:avLst>
              <a:gd fmla="val 16131815" name="adj1"/>
              <a:gd fmla="val 0" name="adj2"/>
              <a:gd fmla="val 2500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Friendship Paradox Analysis</a:t>
            </a:r>
            <a:endParaRPr sz="3000"/>
          </a:p>
        </p:txBody>
      </p:sp>
      <p:grpSp>
        <p:nvGrpSpPr>
          <p:cNvPr id="439" name="Google Shape;439;p17"/>
          <p:cNvGrpSpPr/>
          <p:nvPr/>
        </p:nvGrpSpPr>
        <p:grpSpPr>
          <a:xfrm>
            <a:off x="5748631" y="3031962"/>
            <a:ext cx="2683266" cy="1128263"/>
            <a:chOff x="5748651" y="2924350"/>
            <a:chExt cx="2683266" cy="1247940"/>
          </a:xfrm>
        </p:grpSpPr>
        <p:sp>
          <p:nvSpPr>
            <p:cNvPr id="440" name="Google Shape;440;p17"/>
            <p:cNvSpPr txBox="1"/>
            <p:nvPr/>
          </p:nvSpPr>
          <p:spPr>
            <a:xfrm>
              <a:off x="5748651" y="2952650"/>
              <a:ext cx="2674800" cy="9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chemeClr val="dk2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“Mercury is the closest planet to the Sun and the smallest one in the Solar System”</a:t>
              </a:r>
              <a:endParaRPr b="0" i="0" sz="1400" u="none" cap="none" strike="noStrik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5757075" y="2924350"/>
              <a:ext cx="2674842" cy="1247940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640"/>
                </a:spcBef>
                <a:spcAft>
                  <a:spcPts val="0"/>
                </a:spcAft>
                <a:buNone/>
              </a:pPr>
              <a:r>
                <a:rPr lang="en" sz="2000"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Stronger in scale-free networks due to highly connected hubs.</a:t>
              </a:r>
              <a:endParaRPr i="0" sz="200" u="none" cap="none" strike="noStrike">
                <a:solidFill>
                  <a:srgbClr val="000000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sp>
        <p:nvSpPr>
          <p:cNvPr id="442" name="Google Shape;442;p17"/>
          <p:cNvSpPr/>
          <p:nvPr/>
        </p:nvSpPr>
        <p:spPr>
          <a:xfrm>
            <a:off x="1995886" y="1276799"/>
            <a:ext cx="5152219" cy="1005207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7"/>
          <p:cNvSpPr txBox="1"/>
          <p:nvPr/>
        </p:nvSpPr>
        <p:spPr>
          <a:xfrm>
            <a:off x="2497500" y="1201925"/>
            <a:ext cx="41490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1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rPr>
              <a:t>Degree of each node was compared to the average degree of its neighbors.</a:t>
            </a:r>
            <a:endParaRPr b="0" i="0" sz="2100" u="none" cap="none" strike="noStrike">
              <a:solidFill>
                <a:schemeClr val="dk2"/>
              </a:solidFill>
              <a:latin typeface="Covered By Your Grace"/>
              <a:ea typeface="Covered By Your Grace"/>
              <a:cs typeface="Covered By Your Grace"/>
              <a:sym typeface="Covered By Your Grace"/>
            </a:endParaRPr>
          </a:p>
        </p:txBody>
      </p:sp>
      <p:cxnSp>
        <p:nvCxnSpPr>
          <p:cNvPr id="444" name="Google Shape;444;p17"/>
          <p:cNvCxnSpPr>
            <a:stCxn id="443" idx="2"/>
            <a:endCxn id="445" idx="0"/>
          </p:cNvCxnSpPr>
          <p:nvPr/>
        </p:nvCxnSpPr>
        <p:spPr>
          <a:xfrm rot="5400000">
            <a:off x="2950950" y="1436675"/>
            <a:ext cx="727500" cy="25146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6" name="Google Shape;446;p17"/>
          <p:cNvCxnSpPr>
            <a:stCxn id="443" idx="2"/>
            <a:endCxn id="440" idx="0"/>
          </p:cNvCxnSpPr>
          <p:nvPr/>
        </p:nvCxnSpPr>
        <p:spPr>
          <a:xfrm flipH="1" rot="-5400000">
            <a:off x="5465400" y="1436825"/>
            <a:ext cx="727200" cy="2514000"/>
          </a:xfrm>
          <a:prstGeom prst="bentConnector3">
            <a:avLst>
              <a:gd fmla="val 50008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447" name="Google Shape;447;p17"/>
          <p:cNvGrpSpPr/>
          <p:nvPr/>
        </p:nvGrpSpPr>
        <p:grpSpPr>
          <a:xfrm>
            <a:off x="3394805" y="3060344"/>
            <a:ext cx="1033778" cy="1193808"/>
            <a:chOff x="6022496" y="179167"/>
            <a:chExt cx="1033778" cy="1193808"/>
          </a:xfrm>
        </p:grpSpPr>
        <p:sp>
          <p:nvSpPr>
            <p:cNvPr id="448" name="Google Shape;448;p17"/>
            <p:cNvSpPr/>
            <p:nvPr/>
          </p:nvSpPr>
          <p:spPr>
            <a:xfrm>
              <a:off x="6022496" y="179167"/>
              <a:ext cx="1033778" cy="1193808"/>
            </a:xfrm>
            <a:custGeom>
              <a:rect b="b" l="l" r="r" t="t"/>
              <a:pathLst>
                <a:path extrusionOk="0" h="23521" w="20366">
                  <a:moveTo>
                    <a:pt x="10858" y="0"/>
                  </a:moveTo>
                  <a:cubicBezTo>
                    <a:pt x="9673" y="0"/>
                    <a:pt x="8322" y="240"/>
                    <a:pt x="6897" y="936"/>
                  </a:cubicBezTo>
                  <a:cubicBezTo>
                    <a:pt x="6381" y="1187"/>
                    <a:pt x="5864" y="1501"/>
                    <a:pt x="5360" y="1859"/>
                  </a:cubicBezTo>
                  <a:cubicBezTo>
                    <a:pt x="4902" y="1931"/>
                    <a:pt x="4162" y="2104"/>
                    <a:pt x="3394" y="2510"/>
                  </a:cubicBezTo>
                  <a:cubicBezTo>
                    <a:pt x="2660" y="2896"/>
                    <a:pt x="2047" y="3413"/>
                    <a:pt x="1578" y="4044"/>
                  </a:cubicBezTo>
                  <a:cubicBezTo>
                    <a:pt x="993" y="4825"/>
                    <a:pt x="638" y="5769"/>
                    <a:pt x="521" y="6844"/>
                  </a:cubicBezTo>
                  <a:cubicBezTo>
                    <a:pt x="407" y="7881"/>
                    <a:pt x="441" y="8687"/>
                    <a:pt x="631" y="9389"/>
                  </a:cubicBezTo>
                  <a:cubicBezTo>
                    <a:pt x="817" y="10068"/>
                    <a:pt x="1117" y="10534"/>
                    <a:pt x="1379" y="10947"/>
                  </a:cubicBezTo>
                  <a:cubicBezTo>
                    <a:pt x="1578" y="11260"/>
                    <a:pt x="1751" y="11529"/>
                    <a:pt x="1902" y="11925"/>
                  </a:cubicBezTo>
                  <a:lnTo>
                    <a:pt x="1909" y="11946"/>
                  </a:lnTo>
                  <a:lnTo>
                    <a:pt x="1923" y="11976"/>
                  </a:lnTo>
                  <a:cubicBezTo>
                    <a:pt x="1937" y="12014"/>
                    <a:pt x="2067" y="12353"/>
                    <a:pt x="2129" y="12773"/>
                  </a:cubicBezTo>
                  <a:cubicBezTo>
                    <a:pt x="2191" y="13200"/>
                    <a:pt x="2153" y="13544"/>
                    <a:pt x="2029" y="13744"/>
                  </a:cubicBezTo>
                  <a:cubicBezTo>
                    <a:pt x="1864" y="14002"/>
                    <a:pt x="1640" y="14257"/>
                    <a:pt x="1403" y="14529"/>
                  </a:cubicBezTo>
                  <a:cubicBezTo>
                    <a:pt x="1017" y="14963"/>
                    <a:pt x="621" y="15415"/>
                    <a:pt x="359" y="15994"/>
                  </a:cubicBezTo>
                  <a:cubicBezTo>
                    <a:pt x="1" y="16789"/>
                    <a:pt x="1" y="17609"/>
                    <a:pt x="352" y="18432"/>
                  </a:cubicBezTo>
                  <a:lnTo>
                    <a:pt x="355" y="18436"/>
                  </a:lnTo>
                  <a:cubicBezTo>
                    <a:pt x="400" y="18542"/>
                    <a:pt x="449" y="18636"/>
                    <a:pt x="486" y="18711"/>
                  </a:cubicBezTo>
                  <a:cubicBezTo>
                    <a:pt x="717" y="19159"/>
                    <a:pt x="1007" y="19525"/>
                    <a:pt x="1351" y="19797"/>
                  </a:cubicBezTo>
                  <a:cubicBezTo>
                    <a:pt x="1554" y="19962"/>
                    <a:pt x="1775" y="20089"/>
                    <a:pt x="2005" y="20186"/>
                  </a:cubicBezTo>
                  <a:cubicBezTo>
                    <a:pt x="2153" y="20633"/>
                    <a:pt x="2398" y="21037"/>
                    <a:pt x="2732" y="21385"/>
                  </a:cubicBezTo>
                  <a:cubicBezTo>
                    <a:pt x="3104" y="21777"/>
                    <a:pt x="3586" y="22094"/>
                    <a:pt x="4158" y="22321"/>
                  </a:cubicBezTo>
                  <a:cubicBezTo>
                    <a:pt x="4282" y="22377"/>
                    <a:pt x="4678" y="22542"/>
                    <a:pt x="5281" y="22735"/>
                  </a:cubicBezTo>
                  <a:cubicBezTo>
                    <a:pt x="5478" y="22873"/>
                    <a:pt x="5705" y="22962"/>
                    <a:pt x="5942" y="22990"/>
                  </a:cubicBezTo>
                  <a:cubicBezTo>
                    <a:pt x="5996" y="22996"/>
                    <a:pt x="6047" y="22999"/>
                    <a:pt x="6100" y="22999"/>
                  </a:cubicBezTo>
                  <a:cubicBezTo>
                    <a:pt x="6129" y="22999"/>
                    <a:pt x="6158" y="22998"/>
                    <a:pt x="6187" y="22997"/>
                  </a:cubicBezTo>
                  <a:cubicBezTo>
                    <a:pt x="7252" y="23272"/>
                    <a:pt x="8327" y="23441"/>
                    <a:pt x="9387" y="23496"/>
                  </a:cubicBezTo>
                  <a:cubicBezTo>
                    <a:pt x="9656" y="23510"/>
                    <a:pt x="9918" y="23520"/>
                    <a:pt x="10179" y="23520"/>
                  </a:cubicBezTo>
                  <a:cubicBezTo>
                    <a:pt x="11506" y="23520"/>
                    <a:pt x="12774" y="23338"/>
                    <a:pt x="13962" y="22976"/>
                  </a:cubicBezTo>
                  <a:cubicBezTo>
                    <a:pt x="14083" y="22956"/>
                    <a:pt x="14200" y="22918"/>
                    <a:pt x="14310" y="22865"/>
                  </a:cubicBezTo>
                  <a:cubicBezTo>
                    <a:pt x="14796" y="22700"/>
                    <a:pt x="15271" y="22508"/>
                    <a:pt x="15726" y="22283"/>
                  </a:cubicBezTo>
                  <a:cubicBezTo>
                    <a:pt x="15943" y="22245"/>
                    <a:pt x="16202" y="22183"/>
                    <a:pt x="16474" y="22080"/>
                  </a:cubicBezTo>
                  <a:cubicBezTo>
                    <a:pt x="16901" y="21911"/>
                    <a:pt x="17269" y="21670"/>
                    <a:pt x="17569" y="21360"/>
                  </a:cubicBezTo>
                  <a:cubicBezTo>
                    <a:pt x="17741" y="21181"/>
                    <a:pt x="17889" y="20981"/>
                    <a:pt x="18010" y="20765"/>
                  </a:cubicBezTo>
                  <a:cubicBezTo>
                    <a:pt x="18554" y="20558"/>
                    <a:pt x="19243" y="20172"/>
                    <a:pt x="19736" y="19455"/>
                  </a:cubicBezTo>
                  <a:cubicBezTo>
                    <a:pt x="20008" y="19066"/>
                    <a:pt x="20187" y="18622"/>
                    <a:pt x="20277" y="18140"/>
                  </a:cubicBezTo>
                  <a:cubicBezTo>
                    <a:pt x="20366" y="17636"/>
                    <a:pt x="20353" y="17092"/>
                    <a:pt x="20239" y="16517"/>
                  </a:cubicBezTo>
                  <a:cubicBezTo>
                    <a:pt x="20073" y="15676"/>
                    <a:pt x="19801" y="14991"/>
                    <a:pt x="19412" y="14423"/>
                  </a:cubicBezTo>
                  <a:cubicBezTo>
                    <a:pt x="19060" y="13909"/>
                    <a:pt x="18682" y="13596"/>
                    <a:pt x="18406" y="13372"/>
                  </a:cubicBezTo>
                  <a:cubicBezTo>
                    <a:pt x="18344" y="13317"/>
                    <a:pt x="18261" y="13251"/>
                    <a:pt x="18210" y="13203"/>
                  </a:cubicBezTo>
                  <a:cubicBezTo>
                    <a:pt x="18182" y="12855"/>
                    <a:pt x="18302" y="12424"/>
                    <a:pt x="18468" y="11839"/>
                  </a:cubicBezTo>
                  <a:cubicBezTo>
                    <a:pt x="18678" y="11105"/>
                    <a:pt x="18936" y="10192"/>
                    <a:pt x="19016" y="8979"/>
                  </a:cubicBezTo>
                  <a:cubicBezTo>
                    <a:pt x="19050" y="8483"/>
                    <a:pt x="19060" y="8001"/>
                    <a:pt x="19046" y="7547"/>
                  </a:cubicBezTo>
                  <a:cubicBezTo>
                    <a:pt x="19019" y="6578"/>
                    <a:pt x="18878" y="5734"/>
                    <a:pt x="18623" y="4974"/>
                  </a:cubicBezTo>
                  <a:cubicBezTo>
                    <a:pt x="18348" y="4154"/>
                    <a:pt x="17944" y="3437"/>
                    <a:pt x="17393" y="2786"/>
                  </a:cubicBezTo>
                  <a:cubicBezTo>
                    <a:pt x="17025" y="2345"/>
                    <a:pt x="16477" y="1883"/>
                    <a:pt x="15850" y="1484"/>
                  </a:cubicBezTo>
                  <a:cubicBezTo>
                    <a:pt x="15130" y="1022"/>
                    <a:pt x="14310" y="643"/>
                    <a:pt x="13483" y="392"/>
                  </a:cubicBezTo>
                  <a:cubicBezTo>
                    <a:pt x="12770" y="177"/>
                    <a:pt x="11876" y="0"/>
                    <a:pt x="10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6043849" y="224242"/>
              <a:ext cx="974966" cy="1103670"/>
            </a:xfrm>
            <a:custGeom>
              <a:rect b="b" l="l" r="r" t="t"/>
              <a:pathLst>
                <a:path extrusionOk="0" h="23985" w="21188">
                  <a:moveTo>
                    <a:pt x="4930" y="7331"/>
                  </a:moveTo>
                  <a:cubicBezTo>
                    <a:pt x="4930" y="7342"/>
                    <a:pt x="4926" y="7355"/>
                    <a:pt x="4926" y="7366"/>
                  </a:cubicBezTo>
                  <a:cubicBezTo>
                    <a:pt x="4870" y="7355"/>
                    <a:pt x="4811" y="7346"/>
                    <a:pt x="4755" y="7342"/>
                  </a:cubicBezTo>
                  <a:cubicBezTo>
                    <a:pt x="4799" y="7338"/>
                    <a:pt x="4838" y="7336"/>
                    <a:pt x="4868" y="7336"/>
                  </a:cubicBezTo>
                  <a:cubicBezTo>
                    <a:pt x="4889" y="7336"/>
                    <a:pt x="4907" y="7337"/>
                    <a:pt x="4918" y="7338"/>
                  </a:cubicBezTo>
                  <a:cubicBezTo>
                    <a:pt x="4918" y="7338"/>
                    <a:pt x="4922" y="7334"/>
                    <a:pt x="4930" y="7331"/>
                  </a:cubicBezTo>
                  <a:close/>
                  <a:moveTo>
                    <a:pt x="15434" y="10315"/>
                  </a:moveTo>
                  <a:cubicBezTo>
                    <a:pt x="15610" y="10391"/>
                    <a:pt x="15801" y="10438"/>
                    <a:pt x="16007" y="10438"/>
                  </a:cubicBezTo>
                  <a:cubicBezTo>
                    <a:pt x="16015" y="10438"/>
                    <a:pt x="16023" y="10438"/>
                    <a:pt x="16031" y="10438"/>
                  </a:cubicBezTo>
                  <a:cubicBezTo>
                    <a:pt x="16230" y="10438"/>
                    <a:pt x="16425" y="10398"/>
                    <a:pt x="16599" y="10319"/>
                  </a:cubicBezTo>
                  <a:lnTo>
                    <a:pt x="16599" y="10319"/>
                  </a:lnTo>
                  <a:cubicBezTo>
                    <a:pt x="16410" y="10408"/>
                    <a:pt x="16206" y="10458"/>
                    <a:pt x="16002" y="10458"/>
                  </a:cubicBezTo>
                  <a:cubicBezTo>
                    <a:pt x="15808" y="10458"/>
                    <a:pt x="15614" y="10413"/>
                    <a:pt x="15430" y="10315"/>
                  </a:cubicBezTo>
                  <a:close/>
                  <a:moveTo>
                    <a:pt x="5157" y="10378"/>
                  </a:moveTo>
                  <a:cubicBezTo>
                    <a:pt x="5177" y="10438"/>
                    <a:pt x="5197" y="10497"/>
                    <a:pt x="5217" y="10553"/>
                  </a:cubicBezTo>
                  <a:cubicBezTo>
                    <a:pt x="5181" y="10477"/>
                    <a:pt x="5157" y="10418"/>
                    <a:pt x="5145" y="10386"/>
                  </a:cubicBezTo>
                  <a:cubicBezTo>
                    <a:pt x="5149" y="10382"/>
                    <a:pt x="5153" y="10382"/>
                    <a:pt x="5157" y="10378"/>
                  </a:cubicBezTo>
                  <a:close/>
                  <a:moveTo>
                    <a:pt x="11376" y="1"/>
                  </a:moveTo>
                  <a:cubicBezTo>
                    <a:pt x="10164" y="1"/>
                    <a:pt x="8854" y="260"/>
                    <a:pt x="7504" y="920"/>
                  </a:cubicBezTo>
                  <a:cubicBezTo>
                    <a:pt x="6967" y="1183"/>
                    <a:pt x="6422" y="1513"/>
                    <a:pt x="5877" y="1912"/>
                  </a:cubicBezTo>
                  <a:cubicBezTo>
                    <a:pt x="5797" y="1971"/>
                    <a:pt x="5713" y="2026"/>
                    <a:pt x="5630" y="2090"/>
                  </a:cubicBezTo>
                  <a:cubicBezTo>
                    <a:pt x="5630" y="2090"/>
                    <a:pt x="1480" y="2297"/>
                    <a:pt x="1023" y="6490"/>
                  </a:cubicBezTo>
                  <a:cubicBezTo>
                    <a:pt x="672" y="9658"/>
                    <a:pt x="1795" y="9685"/>
                    <a:pt x="2523" y="11623"/>
                  </a:cubicBezTo>
                  <a:cubicBezTo>
                    <a:pt x="2523" y="11623"/>
                    <a:pt x="3422" y="13732"/>
                    <a:pt x="2523" y="15141"/>
                  </a:cubicBezTo>
                  <a:cubicBezTo>
                    <a:pt x="1627" y="16549"/>
                    <a:pt x="0" y="17424"/>
                    <a:pt x="709" y="19071"/>
                  </a:cubicBezTo>
                  <a:cubicBezTo>
                    <a:pt x="740" y="19151"/>
                    <a:pt x="780" y="19223"/>
                    <a:pt x="816" y="19295"/>
                  </a:cubicBezTo>
                  <a:cubicBezTo>
                    <a:pt x="896" y="19119"/>
                    <a:pt x="1007" y="18976"/>
                    <a:pt x="1146" y="18885"/>
                  </a:cubicBezTo>
                  <a:cubicBezTo>
                    <a:pt x="4154" y="16736"/>
                    <a:pt x="5686" y="13848"/>
                    <a:pt x="5268" y="10697"/>
                  </a:cubicBezTo>
                  <a:lnTo>
                    <a:pt x="5268" y="10697"/>
                  </a:lnTo>
                  <a:cubicBezTo>
                    <a:pt x="5272" y="10712"/>
                    <a:pt x="5276" y="10724"/>
                    <a:pt x="5280" y="10736"/>
                  </a:cubicBezTo>
                  <a:cubicBezTo>
                    <a:pt x="5682" y="13872"/>
                    <a:pt x="4154" y="16744"/>
                    <a:pt x="1154" y="18885"/>
                  </a:cubicBezTo>
                  <a:cubicBezTo>
                    <a:pt x="1019" y="18976"/>
                    <a:pt x="907" y="19119"/>
                    <a:pt x="824" y="19295"/>
                  </a:cubicBezTo>
                  <a:cubicBezTo>
                    <a:pt x="1286" y="20193"/>
                    <a:pt x="1894" y="20351"/>
                    <a:pt x="2264" y="20351"/>
                  </a:cubicBezTo>
                  <a:cubicBezTo>
                    <a:pt x="2464" y="20351"/>
                    <a:pt x="2595" y="20305"/>
                    <a:pt x="2595" y="20305"/>
                  </a:cubicBezTo>
                  <a:lnTo>
                    <a:pt x="2595" y="20305"/>
                  </a:lnTo>
                  <a:cubicBezTo>
                    <a:pt x="2595" y="20305"/>
                    <a:pt x="2244" y="21936"/>
                    <a:pt x="4266" y="22724"/>
                  </a:cubicBezTo>
                  <a:cubicBezTo>
                    <a:pt x="4266" y="22724"/>
                    <a:pt x="7046" y="23985"/>
                    <a:pt x="10613" y="23985"/>
                  </a:cubicBezTo>
                  <a:cubicBezTo>
                    <a:pt x="11624" y="23985"/>
                    <a:pt x="12699" y="23883"/>
                    <a:pt x="13791" y="23623"/>
                  </a:cubicBezTo>
                  <a:cubicBezTo>
                    <a:pt x="14650" y="23416"/>
                    <a:pt x="15525" y="23114"/>
                    <a:pt x="16384" y="22685"/>
                  </a:cubicBezTo>
                  <a:lnTo>
                    <a:pt x="16377" y="22613"/>
                  </a:lnTo>
                  <a:cubicBezTo>
                    <a:pt x="16512" y="22613"/>
                    <a:pt x="18151" y="22577"/>
                    <a:pt x="18450" y="21077"/>
                  </a:cubicBezTo>
                  <a:cubicBezTo>
                    <a:pt x="18450" y="21077"/>
                    <a:pt x="18470" y="21073"/>
                    <a:pt x="18501" y="21069"/>
                  </a:cubicBezTo>
                  <a:lnTo>
                    <a:pt x="18501" y="21065"/>
                  </a:lnTo>
                  <a:cubicBezTo>
                    <a:pt x="18896" y="21001"/>
                    <a:pt x="21188" y="20492"/>
                    <a:pt x="20654" y="17798"/>
                  </a:cubicBezTo>
                  <a:cubicBezTo>
                    <a:pt x="20069" y="14858"/>
                    <a:pt x="18461" y="15319"/>
                    <a:pt x="18294" y="13887"/>
                  </a:cubicBezTo>
                  <a:cubicBezTo>
                    <a:pt x="18127" y="12458"/>
                    <a:pt x="19047" y="11178"/>
                    <a:pt x="19214" y="8679"/>
                  </a:cubicBezTo>
                  <a:cubicBezTo>
                    <a:pt x="19249" y="8154"/>
                    <a:pt x="19262" y="7652"/>
                    <a:pt x="19245" y="7175"/>
                  </a:cubicBezTo>
                  <a:cubicBezTo>
                    <a:pt x="19218" y="6260"/>
                    <a:pt x="19094" y="5425"/>
                    <a:pt x="18840" y="4665"/>
                  </a:cubicBezTo>
                  <a:cubicBezTo>
                    <a:pt x="18593" y="3932"/>
                    <a:pt x="18227" y="3268"/>
                    <a:pt x="17710" y="2655"/>
                  </a:cubicBezTo>
                  <a:cubicBezTo>
                    <a:pt x="16863" y="1649"/>
                    <a:pt x="14434" y="1"/>
                    <a:pt x="11376" y="1"/>
                  </a:cubicBezTo>
                  <a:close/>
                </a:path>
              </a:pathLst>
            </a:custGeom>
            <a:solidFill>
              <a:srgbClr val="FFB6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6311977" y="1198421"/>
              <a:ext cx="12194" cy="101877"/>
            </a:xfrm>
            <a:custGeom>
              <a:rect b="b" l="l" r="r" t="t"/>
              <a:pathLst>
                <a:path extrusionOk="0" h="2214" w="265">
                  <a:moveTo>
                    <a:pt x="192" y="1"/>
                  </a:moveTo>
                  <a:cubicBezTo>
                    <a:pt x="154" y="1"/>
                    <a:pt x="116" y="25"/>
                    <a:pt x="114" y="73"/>
                  </a:cubicBezTo>
                  <a:cubicBezTo>
                    <a:pt x="74" y="761"/>
                    <a:pt x="38" y="1453"/>
                    <a:pt x="2" y="2142"/>
                  </a:cubicBezTo>
                  <a:cubicBezTo>
                    <a:pt x="0" y="2190"/>
                    <a:pt x="36" y="2214"/>
                    <a:pt x="73" y="2214"/>
                  </a:cubicBezTo>
                  <a:cubicBezTo>
                    <a:pt x="111" y="2214"/>
                    <a:pt x="150" y="2190"/>
                    <a:pt x="154" y="2142"/>
                  </a:cubicBezTo>
                  <a:cubicBezTo>
                    <a:pt x="189" y="1453"/>
                    <a:pt x="225" y="761"/>
                    <a:pt x="261" y="73"/>
                  </a:cubicBezTo>
                  <a:cubicBezTo>
                    <a:pt x="265" y="25"/>
                    <a:pt x="229" y="1"/>
                    <a:pt x="1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6711293" y="1198421"/>
              <a:ext cx="10537" cy="101877"/>
            </a:xfrm>
            <a:custGeom>
              <a:rect b="b" l="l" r="r" t="t"/>
              <a:pathLst>
                <a:path extrusionOk="0" h="2214" w="229">
                  <a:moveTo>
                    <a:pt x="75" y="1"/>
                  </a:moveTo>
                  <a:cubicBezTo>
                    <a:pt x="37" y="1"/>
                    <a:pt x="0" y="25"/>
                    <a:pt x="2" y="73"/>
                  </a:cubicBezTo>
                  <a:cubicBezTo>
                    <a:pt x="26" y="761"/>
                    <a:pt x="54" y="1453"/>
                    <a:pt x="78" y="2142"/>
                  </a:cubicBezTo>
                  <a:cubicBezTo>
                    <a:pt x="79" y="2190"/>
                    <a:pt x="117" y="2214"/>
                    <a:pt x="154" y="2214"/>
                  </a:cubicBezTo>
                  <a:cubicBezTo>
                    <a:pt x="192" y="2214"/>
                    <a:pt x="228" y="2190"/>
                    <a:pt x="228" y="2142"/>
                  </a:cubicBezTo>
                  <a:cubicBezTo>
                    <a:pt x="201" y="1453"/>
                    <a:pt x="177" y="761"/>
                    <a:pt x="153" y="73"/>
                  </a:cubicBezTo>
                  <a:cubicBezTo>
                    <a:pt x="151" y="25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6206051" y="609892"/>
              <a:ext cx="64421" cy="29818"/>
            </a:xfrm>
            <a:custGeom>
              <a:rect b="b" l="l" r="r" t="t"/>
              <a:pathLst>
                <a:path extrusionOk="0" h="648" w="1400">
                  <a:moveTo>
                    <a:pt x="721" y="0"/>
                  </a:moveTo>
                  <a:cubicBezTo>
                    <a:pt x="546" y="0"/>
                    <a:pt x="355" y="63"/>
                    <a:pt x="223" y="179"/>
                  </a:cubicBezTo>
                  <a:cubicBezTo>
                    <a:pt x="192" y="202"/>
                    <a:pt x="7" y="493"/>
                    <a:pt x="44" y="493"/>
                  </a:cubicBezTo>
                  <a:cubicBezTo>
                    <a:pt x="44" y="493"/>
                    <a:pt x="44" y="493"/>
                    <a:pt x="45" y="493"/>
                  </a:cubicBezTo>
                  <a:lnTo>
                    <a:pt x="45" y="493"/>
                  </a:lnTo>
                  <a:cubicBezTo>
                    <a:pt x="1" y="497"/>
                    <a:pt x="1" y="573"/>
                    <a:pt x="45" y="577"/>
                  </a:cubicBezTo>
                  <a:cubicBezTo>
                    <a:pt x="48" y="581"/>
                    <a:pt x="52" y="581"/>
                    <a:pt x="52" y="581"/>
                  </a:cubicBezTo>
                  <a:cubicBezTo>
                    <a:pt x="56" y="581"/>
                    <a:pt x="60" y="582"/>
                    <a:pt x="64" y="582"/>
                  </a:cubicBezTo>
                  <a:cubicBezTo>
                    <a:pt x="82" y="582"/>
                    <a:pt x="94" y="574"/>
                    <a:pt x="104" y="561"/>
                  </a:cubicBezTo>
                  <a:cubicBezTo>
                    <a:pt x="243" y="370"/>
                    <a:pt x="407" y="230"/>
                    <a:pt x="653" y="206"/>
                  </a:cubicBezTo>
                  <a:cubicBezTo>
                    <a:pt x="672" y="205"/>
                    <a:pt x="690" y="204"/>
                    <a:pt x="708" y="204"/>
                  </a:cubicBezTo>
                  <a:cubicBezTo>
                    <a:pt x="975" y="204"/>
                    <a:pt x="1116" y="392"/>
                    <a:pt x="1250" y="612"/>
                  </a:cubicBezTo>
                  <a:cubicBezTo>
                    <a:pt x="1266" y="636"/>
                    <a:pt x="1293" y="647"/>
                    <a:pt x="1319" y="647"/>
                  </a:cubicBezTo>
                  <a:cubicBezTo>
                    <a:pt x="1360" y="647"/>
                    <a:pt x="1399" y="621"/>
                    <a:pt x="1397" y="573"/>
                  </a:cubicBezTo>
                  <a:cubicBezTo>
                    <a:pt x="1377" y="254"/>
                    <a:pt x="1031" y="0"/>
                    <a:pt x="7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6228598" y="634556"/>
              <a:ext cx="41920" cy="19971"/>
            </a:xfrm>
            <a:custGeom>
              <a:rect b="b" l="l" r="r" t="t"/>
              <a:pathLst>
                <a:path extrusionOk="0" h="434" w="911">
                  <a:moveTo>
                    <a:pt x="677" y="0"/>
                  </a:moveTo>
                  <a:cubicBezTo>
                    <a:pt x="562" y="0"/>
                    <a:pt x="447" y="7"/>
                    <a:pt x="342" y="61"/>
                  </a:cubicBezTo>
                  <a:cubicBezTo>
                    <a:pt x="275" y="100"/>
                    <a:pt x="203" y="152"/>
                    <a:pt x="143" y="204"/>
                  </a:cubicBezTo>
                  <a:cubicBezTo>
                    <a:pt x="84" y="252"/>
                    <a:pt x="75" y="315"/>
                    <a:pt x="27" y="366"/>
                  </a:cubicBezTo>
                  <a:cubicBezTo>
                    <a:pt x="0" y="394"/>
                    <a:pt x="26" y="434"/>
                    <a:pt x="59" y="434"/>
                  </a:cubicBezTo>
                  <a:cubicBezTo>
                    <a:pt x="64" y="434"/>
                    <a:pt x="70" y="433"/>
                    <a:pt x="75" y="430"/>
                  </a:cubicBezTo>
                  <a:cubicBezTo>
                    <a:pt x="191" y="379"/>
                    <a:pt x="290" y="303"/>
                    <a:pt x="398" y="239"/>
                  </a:cubicBezTo>
                  <a:cubicBezTo>
                    <a:pt x="471" y="200"/>
                    <a:pt x="552" y="193"/>
                    <a:pt x="634" y="193"/>
                  </a:cubicBezTo>
                  <a:cubicBezTo>
                    <a:pt x="685" y="193"/>
                    <a:pt x="737" y="195"/>
                    <a:pt x="787" y="195"/>
                  </a:cubicBezTo>
                  <a:cubicBezTo>
                    <a:pt x="911" y="195"/>
                    <a:pt x="911" y="1"/>
                    <a:pt x="787" y="1"/>
                  </a:cubicBezTo>
                  <a:cubicBezTo>
                    <a:pt x="751" y="1"/>
                    <a:pt x="714" y="0"/>
                    <a:pt x="6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6762139" y="608005"/>
              <a:ext cx="64421" cy="30048"/>
            </a:xfrm>
            <a:custGeom>
              <a:rect b="b" l="l" r="r" t="t"/>
              <a:pathLst>
                <a:path extrusionOk="0" h="653" w="1400">
                  <a:moveTo>
                    <a:pt x="675" y="1"/>
                  </a:moveTo>
                  <a:cubicBezTo>
                    <a:pt x="365" y="1"/>
                    <a:pt x="23" y="260"/>
                    <a:pt x="3" y="578"/>
                  </a:cubicBezTo>
                  <a:cubicBezTo>
                    <a:pt x="1" y="626"/>
                    <a:pt x="41" y="652"/>
                    <a:pt x="82" y="652"/>
                  </a:cubicBezTo>
                  <a:cubicBezTo>
                    <a:pt x="108" y="652"/>
                    <a:pt x="135" y="641"/>
                    <a:pt x="150" y="618"/>
                  </a:cubicBezTo>
                  <a:cubicBezTo>
                    <a:pt x="281" y="401"/>
                    <a:pt x="421" y="205"/>
                    <a:pt x="688" y="205"/>
                  </a:cubicBezTo>
                  <a:cubicBezTo>
                    <a:pt x="706" y="205"/>
                    <a:pt x="724" y="206"/>
                    <a:pt x="743" y="208"/>
                  </a:cubicBezTo>
                  <a:cubicBezTo>
                    <a:pt x="989" y="227"/>
                    <a:pt x="1153" y="363"/>
                    <a:pt x="1292" y="554"/>
                  </a:cubicBezTo>
                  <a:cubicBezTo>
                    <a:pt x="1308" y="574"/>
                    <a:pt x="1324" y="578"/>
                    <a:pt x="1344" y="578"/>
                  </a:cubicBezTo>
                  <a:cubicBezTo>
                    <a:pt x="1347" y="574"/>
                    <a:pt x="1352" y="574"/>
                    <a:pt x="1356" y="574"/>
                  </a:cubicBezTo>
                  <a:cubicBezTo>
                    <a:pt x="1400" y="566"/>
                    <a:pt x="1400" y="495"/>
                    <a:pt x="1356" y="490"/>
                  </a:cubicBezTo>
                  <a:lnTo>
                    <a:pt x="1356" y="490"/>
                  </a:lnTo>
                  <a:cubicBezTo>
                    <a:pt x="1356" y="490"/>
                    <a:pt x="1357" y="490"/>
                    <a:pt x="1357" y="490"/>
                  </a:cubicBezTo>
                  <a:cubicBezTo>
                    <a:pt x="1392" y="490"/>
                    <a:pt x="1204" y="199"/>
                    <a:pt x="1176" y="176"/>
                  </a:cubicBezTo>
                  <a:cubicBezTo>
                    <a:pt x="1042" y="65"/>
                    <a:pt x="851" y="1"/>
                    <a:pt x="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6762093" y="632853"/>
              <a:ext cx="42012" cy="19740"/>
            </a:xfrm>
            <a:custGeom>
              <a:rect b="b" l="l" r="r" t="t"/>
              <a:pathLst>
                <a:path extrusionOk="0" h="429" w="913">
                  <a:moveTo>
                    <a:pt x="265" y="1"/>
                  </a:moveTo>
                  <a:cubicBezTo>
                    <a:pt x="218" y="1"/>
                    <a:pt x="170" y="2"/>
                    <a:pt x="123" y="2"/>
                  </a:cubicBezTo>
                  <a:cubicBezTo>
                    <a:pt x="0" y="2"/>
                    <a:pt x="0" y="197"/>
                    <a:pt x="123" y="197"/>
                  </a:cubicBezTo>
                  <a:cubicBezTo>
                    <a:pt x="180" y="197"/>
                    <a:pt x="238" y="193"/>
                    <a:pt x="295" y="193"/>
                  </a:cubicBezTo>
                  <a:cubicBezTo>
                    <a:pt x="371" y="193"/>
                    <a:pt x="445" y="200"/>
                    <a:pt x="513" y="236"/>
                  </a:cubicBezTo>
                  <a:cubicBezTo>
                    <a:pt x="621" y="296"/>
                    <a:pt x="720" y="376"/>
                    <a:pt x="836" y="423"/>
                  </a:cubicBezTo>
                  <a:cubicBezTo>
                    <a:pt x="842" y="427"/>
                    <a:pt x="849" y="428"/>
                    <a:pt x="855" y="428"/>
                  </a:cubicBezTo>
                  <a:cubicBezTo>
                    <a:pt x="888" y="428"/>
                    <a:pt x="913" y="390"/>
                    <a:pt x="883" y="360"/>
                  </a:cubicBezTo>
                  <a:cubicBezTo>
                    <a:pt x="836" y="313"/>
                    <a:pt x="828" y="249"/>
                    <a:pt x="772" y="201"/>
                  </a:cubicBezTo>
                  <a:cubicBezTo>
                    <a:pt x="709" y="149"/>
                    <a:pt x="637" y="98"/>
                    <a:pt x="569" y="58"/>
                  </a:cubicBezTo>
                  <a:cubicBezTo>
                    <a:pt x="473" y="8"/>
                    <a:pt x="370" y="1"/>
                    <a:pt x="2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6311977" y="1198421"/>
              <a:ext cx="12194" cy="101877"/>
            </a:xfrm>
            <a:custGeom>
              <a:rect b="b" l="l" r="r" t="t"/>
              <a:pathLst>
                <a:path extrusionOk="0" h="2214" w="265">
                  <a:moveTo>
                    <a:pt x="192" y="1"/>
                  </a:moveTo>
                  <a:cubicBezTo>
                    <a:pt x="154" y="1"/>
                    <a:pt x="116" y="25"/>
                    <a:pt x="114" y="73"/>
                  </a:cubicBezTo>
                  <a:cubicBezTo>
                    <a:pt x="74" y="761"/>
                    <a:pt x="38" y="1453"/>
                    <a:pt x="2" y="2142"/>
                  </a:cubicBezTo>
                  <a:cubicBezTo>
                    <a:pt x="0" y="2190"/>
                    <a:pt x="36" y="2214"/>
                    <a:pt x="73" y="2214"/>
                  </a:cubicBezTo>
                  <a:cubicBezTo>
                    <a:pt x="111" y="2214"/>
                    <a:pt x="150" y="2190"/>
                    <a:pt x="154" y="2142"/>
                  </a:cubicBezTo>
                  <a:cubicBezTo>
                    <a:pt x="189" y="1453"/>
                    <a:pt x="225" y="761"/>
                    <a:pt x="261" y="73"/>
                  </a:cubicBezTo>
                  <a:cubicBezTo>
                    <a:pt x="265" y="25"/>
                    <a:pt x="229" y="1"/>
                    <a:pt x="1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6711293" y="1198421"/>
              <a:ext cx="10537" cy="101877"/>
            </a:xfrm>
            <a:custGeom>
              <a:rect b="b" l="l" r="r" t="t"/>
              <a:pathLst>
                <a:path extrusionOk="0" h="2214" w="229">
                  <a:moveTo>
                    <a:pt x="75" y="1"/>
                  </a:moveTo>
                  <a:cubicBezTo>
                    <a:pt x="37" y="1"/>
                    <a:pt x="0" y="25"/>
                    <a:pt x="2" y="73"/>
                  </a:cubicBezTo>
                  <a:cubicBezTo>
                    <a:pt x="26" y="761"/>
                    <a:pt x="54" y="1453"/>
                    <a:pt x="78" y="2142"/>
                  </a:cubicBezTo>
                  <a:cubicBezTo>
                    <a:pt x="79" y="2190"/>
                    <a:pt x="117" y="2214"/>
                    <a:pt x="154" y="2214"/>
                  </a:cubicBezTo>
                  <a:cubicBezTo>
                    <a:pt x="192" y="2214"/>
                    <a:pt x="228" y="2190"/>
                    <a:pt x="228" y="2142"/>
                  </a:cubicBezTo>
                  <a:cubicBezTo>
                    <a:pt x="201" y="1453"/>
                    <a:pt x="177" y="761"/>
                    <a:pt x="153" y="73"/>
                  </a:cubicBezTo>
                  <a:cubicBezTo>
                    <a:pt x="151" y="25"/>
                    <a:pt x="112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6187369" y="301363"/>
              <a:ext cx="662616" cy="1026503"/>
            </a:xfrm>
            <a:custGeom>
              <a:rect b="b" l="l" r="r" t="t"/>
              <a:pathLst>
                <a:path extrusionOk="0" h="22308" w="14400">
                  <a:moveTo>
                    <a:pt x="8181" y="12629"/>
                  </a:moveTo>
                  <a:cubicBezTo>
                    <a:pt x="8165" y="12633"/>
                    <a:pt x="8145" y="12637"/>
                    <a:pt x="8121" y="12641"/>
                  </a:cubicBezTo>
                  <a:cubicBezTo>
                    <a:pt x="8141" y="12637"/>
                    <a:pt x="8162" y="12633"/>
                    <a:pt x="8181" y="12629"/>
                  </a:cubicBezTo>
                  <a:close/>
                  <a:moveTo>
                    <a:pt x="7170" y="1"/>
                  </a:moveTo>
                  <a:cubicBezTo>
                    <a:pt x="7158" y="1"/>
                    <a:pt x="7147" y="1"/>
                    <a:pt x="7135" y="1"/>
                  </a:cubicBezTo>
                  <a:cubicBezTo>
                    <a:pt x="3633" y="12"/>
                    <a:pt x="2093" y="2774"/>
                    <a:pt x="1799" y="5690"/>
                  </a:cubicBezTo>
                  <a:cubicBezTo>
                    <a:pt x="1700" y="5670"/>
                    <a:pt x="1600" y="5662"/>
                    <a:pt x="1501" y="5662"/>
                  </a:cubicBezTo>
                  <a:cubicBezTo>
                    <a:pt x="669" y="5662"/>
                    <a:pt x="1" y="6371"/>
                    <a:pt x="5" y="7238"/>
                  </a:cubicBezTo>
                  <a:cubicBezTo>
                    <a:pt x="5" y="8102"/>
                    <a:pt x="676" y="8801"/>
                    <a:pt x="1500" y="8801"/>
                  </a:cubicBezTo>
                  <a:cubicBezTo>
                    <a:pt x="1503" y="8801"/>
                    <a:pt x="1506" y="8801"/>
                    <a:pt x="1509" y="8801"/>
                  </a:cubicBezTo>
                  <a:cubicBezTo>
                    <a:pt x="1692" y="8801"/>
                    <a:pt x="1867" y="8766"/>
                    <a:pt x="2030" y="8702"/>
                  </a:cubicBezTo>
                  <a:cubicBezTo>
                    <a:pt x="2515" y="10266"/>
                    <a:pt x="3578" y="11535"/>
                    <a:pt x="4934" y="12211"/>
                  </a:cubicBezTo>
                  <a:cubicBezTo>
                    <a:pt x="5612" y="12546"/>
                    <a:pt x="6364" y="12736"/>
                    <a:pt x="7154" y="12736"/>
                  </a:cubicBezTo>
                  <a:cubicBezTo>
                    <a:pt x="7162" y="12736"/>
                    <a:pt x="7170" y="12736"/>
                    <a:pt x="7178" y="12736"/>
                  </a:cubicBezTo>
                  <a:cubicBezTo>
                    <a:pt x="7405" y="12736"/>
                    <a:pt x="7632" y="12721"/>
                    <a:pt x="7855" y="12688"/>
                  </a:cubicBezTo>
                  <a:lnTo>
                    <a:pt x="7855" y="12688"/>
                  </a:lnTo>
                  <a:cubicBezTo>
                    <a:pt x="7642" y="12720"/>
                    <a:pt x="7363" y="12750"/>
                    <a:pt x="7069" y="12750"/>
                  </a:cubicBezTo>
                  <a:cubicBezTo>
                    <a:pt x="6807" y="12750"/>
                    <a:pt x="6534" y="12726"/>
                    <a:pt x="6287" y="12661"/>
                  </a:cubicBezTo>
                  <a:cubicBezTo>
                    <a:pt x="6287" y="12661"/>
                    <a:pt x="6243" y="13556"/>
                    <a:pt x="5857" y="14312"/>
                  </a:cubicBezTo>
                  <a:cubicBezTo>
                    <a:pt x="5727" y="14563"/>
                    <a:pt x="5555" y="14802"/>
                    <a:pt x="5336" y="14984"/>
                  </a:cubicBezTo>
                  <a:cubicBezTo>
                    <a:pt x="5336" y="14984"/>
                    <a:pt x="5070" y="15008"/>
                    <a:pt x="4676" y="15080"/>
                  </a:cubicBezTo>
                  <a:cubicBezTo>
                    <a:pt x="4342" y="15140"/>
                    <a:pt x="3912" y="15239"/>
                    <a:pt x="3490" y="15390"/>
                  </a:cubicBezTo>
                  <a:cubicBezTo>
                    <a:pt x="3164" y="15509"/>
                    <a:pt x="2842" y="15657"/>
                    <a:pt x="2563" y="15848"/>
                  </a:cubicBezTo>
                  <a:cubicBezTo>
                    <a:pt x="2161" y="16126"/>
                    <a:pt x="1854" y="16488"/>
                    <a:pt x="1779" y="16958"/>
                  </a:cubicBezTo>
                  <a:cubicBezTo>
                    <a:pt x="1740" y="17180"/>
                    <a:pt x="1700" y="17424"/>
                    <a:pt x="1660" y="17678"/>
                  </a:cubicBezTo>
                  <a:cubicBezTo>
                    <a:pt x="1573" y="18227"/>
                    <a:pt x="1477" y="18820"/>
                    <a:pt x="1397" y="19353"/>
                  </a:cubicBezTo>
                  <a:cubicBezTo>
                    <a:pt x="1250" y="20292"/>
                    <a:pt x="1138" y="21048"/>
                    <a:pt x="1138" y="21048"/>
                  </a:cubicBezTo>
                  <a:cubicBezTo>
                    <a:pt x="1138" y="21048"/>
                    <a:pt x="3916" y="22308"/>
                    <a:pt x="7481" y="22308"/>
                  </a:cubicBezTo>
                  <a:cubicBezTo>
                    <a:pt x="9288" y="22308"/>
                    <a:pt x="11298" y="21984"/>
                    <a:pt x="13250" y="21009"/>
                  </a:cubicBezTo>
                  <a:lnTo>
                    <a:pt x="12979" y="19146"/>
                  </a:lnTo>
                  <a:lnTo>
                    <a:pt x="12740" y="17527"/>
                  </a:lnTo>
                  <a:lnTo>
                    <a:pt x="12645" y="16882"/>
                  </a:lnTo>
                  <a:cubicBezTo>
                    <a:pt x="12645" y="16882"/>
                    <a:pt x="12430" y="16309"/>
                    <a:pt x="11782" y="15788"/>
                  </a:cubicBezTo>
                  <a:cubicBezTo>
                    <a:pt x="11467" y="15529"/>
                    <a:pt x="11042" y="15291"/>
                    <a:pt x="10489" y="15132"/>
                  </a:cubicBezTo>
                  <a:cubicBezTo>
                    <a:pt x="10334" y="15088"/>
                    <a:pt x="10167" y="15048"/>
                    <a:pt x="9983" y="15017"/>
                  </a:cubicBezTo>
                  <a:cubicBezTo>
                    <a:pt x="9785" y="14984"/>
                    <a:pt x="9574" y="14960"/>
                    <a:pt x="9343" y="14949"/>
                  </a:cubicBezTo>
                  <a:cubicBezTo>
                    <a:pt x="9343" y="14949"/>
                    <a:pt x="8838" y="14475"/>
                    <a:pt x="8511" y="13695"/>
                  </a:cubicBezTo>
                  <a:cubicBezTo>
                    <a:pt x="8380" y="13381"/>
                    <a:pt x="8272" y="13019"/>
                    <a:pt x="8245" y="12617"/>
                  </a:cubicBezTo>
                  <a:cubicBezTo>
                    <a:pt x="8245" y="12617"/>
                    <a:pt x="8228" y="12621"/>
                    <a:pt x="8204" y="12625"/>
                  </a:cubicBezTo>
                  <a:cubicBezTo>
                    <a:pt x="10138" y="12211"/>
                    <a:pt x="11702" y="10663"/>
                    <a:pt x="12303" y="8639"/>
                  </a:cubicBezTo>
                  <a:cubicBezTo>
                    <a:pt x="12479" y="8715"/>
                    <a:pt x="12674" y="8762"/>
                    <a:pt x="12876" y="8762"/>
                  </a:cubicBezTo>
                  <a:cubicBezTo>
                    <a:pt x="12884" y="8762"/>
                    <a:pt x="12892" y="8762"/>
                    <a:pt x="12900" y="8762"/>
                  </a:cubicBezTo>
                  <a:cubicBezTo>
                    <a:pt x="13731" y="8762"/>
                    <a:pt x="14400" y="8053"/>
                    <a:pt x="14400" y="7186"/>
                  </a:cubicBezTo>
                  <a:cubicBezTo>
                    <a:pt x="14396" y="6321"/>
                    <a:pt x="13723" y="5622"/>
                    <a:pt x="12899" y="5622"/>
                  </a:cubicBezTo>
                  <a:cubicBezTo>
                    <a:pt x="12897" y="5622"/>
                    <a:pt x="12894" y="5622"/>
                    <a:pt x="12892" y="5622"/>
                  </a:cubicBezTo>
                  <a:cubicBezTo>
                    <a:pt x="12764" y="5622"/>
                    <a:pt x="12645" y="5638"/>
                    <a:pt x="12525" y="5670"/>
                  </a:cubicBezTo>
                  <a:cubicBezTo>
                    <a:pt x="12300" y="2758"/>
                    <a:pt x="11089" y="1"/>
                    <a:pt x="7170" y="1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6396091" y="598158"/>
              <a:ext cx="30048" cy="38469"/>
            </a:xfrm>
            <a:custGeom>
              <a:rect b="b" l="l" r="r" t="t"/>
              <a:pathLst>
                <a:path extrusionOk="0" h="836" w="653">
                  <a:moveTo>
                    <a:pt x="326" y="0"/>
                  </a:moveTo>
                  <a:cubicBezTo>
                    <a:pt x="148" y="0"/>
                    <a:pt x="1" y="187"/>
                    <a:pt x="1" y="417"/>
                  </a:cubicBezTo>
                  <a:cubicBezTo>
                    <a:pt x="1" y="648"/>
                    <a:pt x="148" y="836"/>
                    <a:pt x="326" y="836"/>
                  </a:cubicBezTo>
                  <a:cubicBezTo>
                    <a:pt x="506" y="836"/>
                    <a:pt x="653" y="648"/>
                    <a:pt x="653" y="417"/>
                  </a:cubicBezTo>
                  <a:cubicBezTo>
                    <a:pt x="653" y="187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6617422" y="598158"/>
              <a:ext cx="30094" cy="38469"/>
            </a:xfrm>
            <a:custGeom>
              <a:rect b="b" l="l" r="r" t="t"/>
              <a:pathLst>
                <a:path extrusionOk="0" h="836" w="654">
                  <a:moveTo>
                    <a:pt x="327" y="0"/>
                  </a:moveTo>
                  <a:cubicBezTo>
                    <a:pt x="148" y="0"/>
                    <a:pt x="1" y="187"/>
                    <a:pt x="1" y="417"/>
                  </a:cubicBezTo>
                  <a:cubicBezTo>
                    <a:pt x="1" y="648"/>
                    <a:pt x="148" y="836"/>
                    <a:pt x="327" y="836"/>
                  </a:cubicBezTo>
                  <a:cubicBezTo>
                    <a:pt x="506" y="836"/>
                    <a:pt x="654" y="648"/>
                    <a:pt x="654" y="417"/>
                  </a:cubicBezTo>
                  <a:cubicBezTo>
                    <a:pt x="654" y="187"/>
                    <a:pt x="506" y="0"/>
                    <a:pt x="3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6496220" y="707765"/>
              <a:ext cx="43668" cy="34419"/>
            </a:xfrm>
            <a:custGeom>
              <a:rect b="b" l="l" r="r" t="t"/>
              <a:pathLst>
                <a:path extrusionOk="0" h="748" w="949">
                  <a:moveTo>
                    <a:pt x="109" y="1"/>
                  </a:moveTo>
                  <a:cubicBezTo>
                    <a:pt x="89" y="1"/>
                    <a:pt x="67" y="14"/>
                    <a:pt x="60" y="37"/>
                  </a:cubicBezTo>
                  <a:cubicBezTo>
                    <a:pt x="1" y="216"/>
                    <a:pt x="148" y="507"/>
                    <a:pt x="287" y="622"/>
                  </a:cubicBezTo>
                  <a:cubicBezTo>
                    <a:pt x="378" y="693"/>
                    <a:pt x="550" y="747"/>
                    <a:pt x="700" y="747"/>
                  </a:cubicBezTo>
                  <a:cubicBezTo>
                    <a:pt x="775" y="747"/>
                    <a:pt x="845" y="733"/>
                    <a:pt x="896" y="701"/>
                  </a:cubicBezTo>
                  <a:cubicBezTo>
                    <a:pt x="948" y="670"/>
                    <a:pt x="948" y="595"/>
                    <a:pt x="896" y="566"/>
                  </a:cubicBezTo>
                  <a:cubicBezTo>
                    <a:pt x="832" y="526"/>
                    <a:pt x="758" y="524"/>
                    <a:pt x="682" y="524"/>
                  </a:cubicBezTo>
                  <a:cubicBezTo>
                    <a:pt x="673" y="524"/>
                    <a:pt x="664" y="524"/>
                    <a:pt x="654" y="524"/>
                  </a:cubicBezTo>
                  <a:cubicBezTo>
                    <a:pt x="575" y="524"/>
                    <a:pt x="494" y="521"/>
                    <a:pt x="423" y="475"/>
                  </a:cubicBezTo>
                  <a:cubicBezTo>
                    <a:pt x="275" y="383"/>
                    <a:pt x="232" y="169"/>
                    <a:pt x="148" y="25"/>
                  </a:cubicBezTo>
                  <a:cubicBezTo>
                    <a:pt x="139" y="8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6508828" y="569215"/>
              <a:ext cx="58485" cy="124240"/>
            </a:xfrm>
            <a:custGeom>
              <a:rect b="b" l="l" r="r" t="t"/>
              <a:pathLst>
                <a:path extrusionOk="0" h="2700" w="1271">
                  <a:moveTo>
                    <a:pt x="119" y="0"/>
                  </a:moveTo>
                  <a:cubicBezTo>
                    <a:pt x="80" y="0"/>
                    <a:pt x="39" y="52"/>
                    <a:pt x="65" y="88"/>
                  </a:cubicBezTo>
                  <a:cubicBezTo>
                    <a:pt x="133" y="176"/>
                    <a:pt x="49" y="681"/>
                    <a:pt x="49" y="800"/>
                  </a:cubicBezTo>
                  <a:cubicBezTo>
                    <a:pt x="45" y="959"/>
                    <a:pt x="45" y="1114"/>
                    <a:pt x="41" y="1274"/>
                  </a:cubicBezTo>
                  <a:cubicBezTo>
                    <a:pt x="37" y="1461"/>
                    <a:pt x="1" y="1723"/>
                    <a:pt x="93" y="1898"/>
                  </a:cubicBezTo>
                  <a:cubicBezTo>
                    <a:pt x="149" y="1994"/>
                    <a:pt x="201" y="2061"/>
                    <a:pt x="320" y="2069"/>
                  </a:cubicBezTo>
                  <a:cubicBezTo>
                    <a:pt x="322" y="2069"/>
                    <a:pt x="325" y="2069"/>
                    <a:pt x="327" y="2069"/>
                  </a:cubicBezTo>
                  <a:cubicBezTo>
                    <a:pt x="414" y="2069"/>
                    <a:pt x="449" y="2005"/>
                    <a:pt x="531" y="1977"/>
                  </a:cubicBezTo>
                  <a:cubicBezTo>
                    <a:pt x="584" y="1961"/>
                    <a:pt x="630" y="1954"/>
                    <a:pt x="671" y="1954"/>
                  </a:cubicBezTo>
                  <a:cubicBezTo>
                    <a:pt x="1008" y="1954"/>
                    <a:pt x="909" y="2461"/>
                    <a:pt x="550" y="2511"/>
                  </a:cubicBezTo>
                  <a:cubicBezTo>
                    <a:pt x="436" y="2530"/>
                    <a:pt x="474" y="2700"/>
                    <a:pt x="585" y="2700"/>
                  </a:cubicBezTo>
                  <a:cubicBezTo>
                    <a:pt x="591" y="2700"/>
                    <a:pt x="597" y="2699"/>
                    <a:pt x="603" y="2698"/>
                  </a:cubicBezTo>
                  <a:cubicBezTo>
                    <a:pt x="1058" y="2624"/>
                    <a:pt x="1270" y="1669"/>
                    <a:pt x="754" y="1669"/>
                  </a:cubicBezTo>
                  <a:cubicBezTo>
                    <a:pt x="738" y="1669"/>
                    <a:pt x="722" y="1670"/>
                    <a:pt x="706" y="1672"/>
                  </a:cubicBezTo>
                  <a:cubicBezTo>
                    <a:pt x="557" y="1687"/>
                    <a:pt x="450" y="1805"/>
                    <a:pt x="364" y="1805"/>
                  </a:cubicBezTo>
                  <a:cubicBezTo>
                    <a:pt x="311" y="1805"/>
                    <a:pt x="266" y="1761"/>
                    <a:pt x="224" y="1624"/>
                  </a:cubicBezTo>
                  <a:cubicBezTo>
                    <a:pt x="184" y="1496"/>
                    <a:pt x="224" y="1321"/>
                    <a:pt x="228" y="1186"/>
                  </a:cubicBezTo>
                  <a:cubicBezTo>
                    <a:pt x="232" y="943"/>
                    <a:pt x="351" y="168"/>
                    <a:pt x="144" y="8"/>
                  </a:cubicBezTo>
                  <a:cubicBezTo>
                    <a:pt x="136" y="3"/>
                    <a:pt x="12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6361949" y="502724"/>
              <a:ext cx="80618" cy="67826"/>
            </a:xfrm>
            <a:custGeom>
              <a:rect b="b" l="l" r="r" t="t"/>
              <a:pathLst>
                <a:path extrusionOk="0" h="1474" w="1752">
                  <a:moveTo>
                    <a:pt x="1659" y="0"/>
                  </a:moveTo>
                  <a:cubicBezTo>
                    <a:pt x="1649" y="0"/>
                    <a:pt x="1639" y="3"/>
                    <a:pt x="1630" y="9"/>
                  </a:cubicBezTo>
                  <a:cubicBezTo>
                    <a:pt x="1026" y="371"/>
                    <a:pt x="460" y="791"/>
                    <a:pt x="37" y="1357"/>
                  </a:cubicBezTo>
                  <a:lnTo>
                    <a:pt x="37" y="1357"/>
                  </a:lnTo>
                  <a:cubicBezTo>
                    <a:pt x="21" y="1363"/>
                    <a:pt x="8" y="1378"/>
                    <a:pt x="6" y="1402"/>
                  </a:cubicBezTo>
                  <a:cubicBezTo>
                    <a:pt x="3" y="1406"/>
                    <a:pt x="3" y="1413"/>
                    <a:pt x="3" y="1422"/>
                  </a:cubicBezTo>
                  <a:cubicBezTo>
                    <a:pt x="0" y="1451"/>
                    <a:pt x="28" y="1474"/>
                    <a:pt x="56" y="1474"/>
                  </a:cubicBezTo>
                  <a:cubicBezTo>
                    <a:pt x="68" y="1474"/>
                    <a:pt x="81" y="1469"/>
                    <a:pt x="90" y="1457"/>
                  </a:cubicBezTo>
                  <a:cubicBezTo>
                    <a:pt x="317" y="1167"/>
                    <a:pt x="591" y="901"/>
                    <a:pt x="890" y="686"/>
                  </a:cubicBezTo>
                  <a:cubicBezTo>
                    <a:pt x="1160" y="486"/>
                    <a:pt x="1450" y="328"/>
                    <a:pt x="1705" y="109"/>
                  </a:cubicBezTo>
                  <a:cubicBezTo>
                    <a:pt x="1752" y="69"/>
                    <a:pt x="1709" y="0"/>
                    <a:pt x="16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6613971" y="513813"/>
              <a:ext cx="67872" cy="57565"/>
            </a:xfrm>
            <a:custGeom>
              <a:rect b="b" l="l" r="r" t="t"/>
              <a:pathLst>
                <a:path extrusionOk="0" h="1251" w="1475">
                  <a:moveTo>
                    <a:pt x="71" y="0"/>
                  </a:moveTo>
                  <a:cubicBezTo>
                    <a:pt x="50" y="0"/>
                    <a:pt x="30" y="15"/>
                    <a:pt x="22" y="34"/>
                  </a:cubicBezTo>
                  <a:lnTo>
                    <a:pt x="22" y="34"/>
                  </a:lnTo>
                  <a:cubicBezTo>
                    <a:pt x="1" y="62"/>
                    <a:pt x="3" y="107"/>
                    <a:pt x="40" y="126"/>
                  </a:cubicBezTo>
                  <a:cubicBezTo>
                    <a:pt x="303" y="265"/>
                    <a:pt x="569" y="405"/>
                    <a:pt x="792" y="603"/>
                  </a:cubicBezTo>
                  <a:cubicBezTo>
                    <a:pt x="995" y="790"/>
                    <a:pt x="1154" y="1021"/>
                    <a:pt x="1333" y="1229"/>
                  </a:cubicBezTo>
                  <a:cubicBezTo>
                    <a:pt x="1346" y="1244"/>
                    <a:pt x="1362" y="1250"/>
                    <a:pt x="1379" y="1250"/>
                  </a:cubicBezTo>
                  <a:cubicBezTo>
                    <a:pt x="1426" y="1250"/>
                    <a:pt x="1474" y="1195"/>
                    <a:pt x="1445" y="1145"/>
                  </a:cubicBezTo>
                  <a:cubicBezTo>
                    <a:pt x="1111" y="622"/>
                    <a:pt x="692" y="310"/>
                    <a:pt x="145" y="45"/>
                  </a:cubicBezTo>
                  <a:lnTo>
                    <a:pt x="145" y="45"/>
                  </a:lnTo>
                  <a:cubicBezTo>
                    <a:pt x="143" y="40"/>
                    <a:pt x="140" y="35"/>
                    <a:pt x="136" y="30"/>
                  </a:cubicBezTo>
                  <a:cubicBezTo>
                    <a:pt x="119" y="19"/>
                    <a:pt x="103" y="11"/>
                    <a:pt x="84" y="3"/>
                  </a:cubicBezTo>
                  <a:cubicBezTo>
                    <a:pt x="80" y="1"/>
                    <a:pt x="75" y="0"/>
                    <a:pt x="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6341196" y="665064"/>
              <a:ext cx="120283" cy="82597"/>
            </a:xfrm>
            <a:custGeom>
              <a:rect b="b" l="l" r="r" t="t"/>
              <a:pathLst>
                <a:path extrusionOk="0" h="1795" w="2614">
                  <a:moveTo>
                    <a:pt x="1060" y="0"/>
                  </a:moveTo>
                  <a:cubicBezTo>
                    <a:pt x="623" y="0"/>
                    <a:pt x="257" y="189"/>
                    <a:pt x="151" y="511"/>
                  </a:cubicBezTo>
                  <a:cubicBezTo>
                    <a:pt x="0" y="961"/>
                    <a:pt x="397" y="1499"/>
                    <a:pt x="1038" y="1709"/>
                  </a:cubicBezTo>
                  <a:cubicBezTo>
                    <a:pt x="1215" y="1767"/>
                    <a:pt x="1392" y="1795"/>
                    <a:pt x="1559" y="1795"/>
                  </a:cubicBezTo>
                  <a:cubicBezTo>
                    <a:pt x="1995" y="1795"/>
                    <a:pt x="2360" y="1606"/>
                    <a:pt x="2467" y="1284"/>
                  </a:cubicBezTo>
                  <a:cubicBezTo>
                    <a:pt x="2614" y="834"/>
                    <a:pt x="2216" y="296"/>
                    <a:pt x="1579" y="85"/>
                  </a:cubicBezTo>
                  <a:cubicBezTo>
                    <a:pt x="1403" y="27"/>
                    <a:pt x="1226" y="0"/>
                    <a:pt x="1060" y="0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6587421" y="669021"/>
              <a:ext cx="119961" cy="81953"/>
            </a:xfrm>
            <a:custGeom>
              <a:rect b="b" l="l" r="r" t="t"/>
              <a:pathLst>
                <a:path extrusionOk="0" h="1781" w="2607">
                  <a:moveTo>
                    <a:pt x="1534" y="1"/>
                  </a:moveTo>
                  <a:cubicBezTo>
                    <a:pt x="1382" y="1"/>
                    <a:pt x="1220" y="23"/>
                    <a:pt x="1058" y="71"/>
                  </a:cubicBezTo>
                  <a:cubicBezTo>
                    <a:pt x="414" y="262"/>
                    <a:pt x="0" y="783"/>
                    <a:pt x="136" y="1237"/>
                  </a:cubicBezTo>
                  <a:cubicBezTo>
                    <a:pt x="234" y="1577"/>
                    <a:pt x="615" y="1781"/>
                    <a:pt x="1073" y="1781"/>
                  </a:cubicBezTo>
                  <a:cubicBezTo>
                    <a:pt x="1225" y="1781"/>
                    <a:pt x="1386" y="1758"/>
                    <a:pt x="1548" y="1711"/>
                  </a:cubicBezTo>
                  <a:cubicBezTo>
                    <a:pt x="2193" y="1520"/>
                    <a:pt x="2606" y="994"/>
                    <a:pt x="2475" y="545"/>
                  </a:cubicBezTo>
                  <a:cubicBezTo>
                    <a:pt x="2374" y="204"/>
                    <a:pt x="1992" y="1"/>
                    <a:pt x="1534" y="1"/>
                  </a:cubicBezTo>
                  <a:close/>
                </a:path>
              </a:pathLst>
            </a:custGeom>
            <a:solidFill>
              <a:srgbClr val="F2A3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6415602" y="1045376"/>
              <a:ext cx="73394" cy="27379"/>
            </a:xfrm>
            <a:custGeom>
              <a:rect b="b" l="l" r="r" t="t"/>
              <a:pathLst>
                <a:path extrusionOk="0" h="595" w="1595">
                  <a:moveTo>
                    <a:pt x="47" y="1"/>
                  </a:moveTo>
                  <a:cubicBezTo>
                    <a:pt x="20" y="1"/>
                    <a:pt x="1" y="27"/>
                    <a:pt x="14" y="56"/>
                  </a:cubicBezTo>
                  <a:cubicBezTo>
                    <a:pt x="34" y="104"/>
                    <a:pt x="34" y="97"/>
                    <a:pt x="62" y="120"/>
                  </a:cubicBezTo>
                  <a:cubicBezTo>
                    <a:pt x="113" y="164"/>
                    <a:pt x="237" y="176"/>
                    <a:pt x="297" y="200"/>
                  </a:cubicBezTo>
                  <a:cubicBezTo>
                    <a:pt x="400" y="240"/>
                    <a:pt x="504" y="288"/>
                    <a:pt x="607" y="331"/>
                  </a:cubicBezTo>
                  <a:cubicBezTo>
                    <a:pt x="890" y="451"/>
                    <a:pt x="1200" y="546"/>
                    <a:pt x="1502" y="594"/>
                  </a:cubicBezTo>
                  <a:cubicBezTo>
                    <a:pt x="1505" y="594"/>
                    <a:pt x="1508" y="595"/>
                    <a:pt x="1511" y="595"/>
                  </a:cubicBezTo>
                  <a:cubicBezTo>
                    <a:pt x="1575" y="595"/>
                    <a:pt x="1594" y="514"/>
                    <a:pt x="1530" y="486"/>
                  </a:cubicBezTo>
                  <a:cubicBezTo>
                    <a:pt x="1061" y="291"/>
                    <a:pt x="535" y="212"/>
                    <a:pt x="66" y="5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6553554" y="1041280"/>
              <a:ext cx="62718" cy="34741"/>
            </a:xfrm>
            <a:custGeom>
              <a:rect b="b" l="l" r="r" t="t"/>
              <a:pathLst>
                <a:path extrusionOk="0" h="755" w="1363">
                  <a:moveTo>
                    <a:pt x="1274" y="0"/>
                  </a:moveTo>
                  <a:cubicBezTo>
                    <a:pt x="1264" y="0"/>
                    <a:pt x="1253" y="4"/>
                    <a:pt x="1241" y="11"/>
                  </a:cubicBezTo>
                  <a:cubicBezTo>
                    <a:pt x="863" y="246"/>
                    <a:pt x="485" y="472"/>
                    <a:pt x="68" y="631"/>
                  </a:cubicBezTo>
                  <a:cubicBezTo>
                    <a:pt x="0" y="656"/>
                    <a:pt x="19" y="755"/>
                    <a:pt x="78" y="755"/>
                  </a:cubicBezTo>
                  <a:cubicBezTo>
                    <a:pt x="84" y="755"/>
                    <a:pt x="92" y="754"/>
                    <a:pt x="99" y="751"/>
                  </a:cubicBezTo>
                  <a:cubicBezTo>
                    <a:pt x="529" y="595"/>
                    <a:pt x="931" y="380"/>
                    <a:pt x="1305" y="122"/>
                  </a:cubicBezTo>
                  <a:cubicBezTo>
                    <a:pt x="1362" y="82"/>
                    <a:pt x="1327" y="0"/>
                    <a:pt x="12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6392962" y="224242"/>
              <a:ext cx="521488" cy="214936"/>
            </a:xfrm>
            <a:custGeom>
              <a:rect b="b" l="l" r="r" t="t"/>
              <a:pathLst>
                <a:path extrusionOk="0" h="4671" w="11333">
                  <a:moveTo>
                    <a:pt x="3873" y="1"/>
                  </a:moveTo>
                  <a:cubicBezTo>
                    <a:pt x="2661" y="1"/>
                    <a:pt x="1350" y="260"/>
                    <a:pt x="1" y="920"/>
                  </a:cubicBezTo>
                  <a:cubicBezTo>
                    <a:pt x="2991" y="3560"/>
                    <a:pt x="6895" y="4670"/>
                    <a:pt x="10840" y="4670"/>
                  </a:cubicBezTo>
                  <a:cubicBezTo>
                    <a:pt x="11004" y="4670"/>
                    <a:pt x="11169" y="4668"/>
                    <a:pt x="11333" y="4665"/>
                  </a:cubicBezTo>
                  <a:cubicBezTo>
                    <a:pt x="11085" y="3932"/>
                    <a:pt x="10724" y="3268"/>
                    <a:pt x="10206" y="2655"/>
                  </a:cubicBezTo>
                  <a:cubicBezTo>
                    <a:pt x="9360" y="1649"/>
                    <a:pt x="6930" y="1"/>
                    <a:pt x="3873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6044033" y="312176"/>
              <a:ext cx="383029" cy="799925"/>
            </a:xfrm>
            <a:custGeom>
              <a:rect b="b" l="l" r="r" t="t"/>
              <a:pathLst>
                <a:path extrusionOk="0" h="17384" w="8324">
                  <a:moveTo>
                    <a:pt x="5881" y="1"/>
                  </a:moveTo>
                  <a:cubicBezTo>
                    <a:pt x="5797" y="60"/>
                    <a:pt x="5718" y="115"/>
                    <a:pt x="5634" y="179"/>
                  </a:cubicBezTo>
                  <a:cubicBezTo>
                    <a:pt x="5634" y="179"/>
                    <a:pt x="1480" y="386"/>
                    <a:pt x="1023" y="4579"/>
                  </a:cubicBezTo>
                  <a:cubicBezTo>
                    <a:pt x="677" y="7747"/>
                    <a:pt x="1794" y="7774"/>
                    <a:pt x="2527" y="9712"/>
                  </a:cubicBezTo>
                  <a:cubicBezTo>
                    <a:pt x="2527" y="9712"/>
                    <a:pt x="3422" y="11821"/>
                    <a:pt x="2527" y="13230"/>
                  </a:cubicBezTo>
                  <a:cubicBezTo>
                    <a:pt x="1627" y="14638"/>
                    <a:pt x="0" y="15513"/>
                    <a:pt x="709" y="17160"/>
                  </a:cubicBezTo>
                  <a:cubicBezTo>
                    <a:pt x="744" y="17240"/>
                    <a:pt x="780" y="17312"/>
                    <a:pt x="816" y="17384"/>
                  </a:cubicBezTo>
                  <a:cubicBezTo>
                    <a:pt x="900" y="17208"/>
                    <a:pt x="1011" y="17065"/>
                    <a:pt x="1150" y="16974"/>
                  </a:cubicBezTo>
                  <a:cubicBezTo>
                    <a:pt x="4170" y="14817"/>
                    <a:pt x="5702" y="11913"/>
                    <a:pt x="5264" y="8746"/>
                  </a:cubicBezTo>
                  <a:cubicBezTo>
                    <a:pt x="5177" y="8558"/>
                    <a:pt x="5133" y="8443"/>
                    <a:pt x="5133" y="8443"/>
                  </a:cubicBezTo>
                  <a:cubicBezTo>
                    <a:pt x="5133" y="8443"/>
                    <a:pt x="4963" y="8489"/>
                    <a:pt x="4726" y="8489"/>
                  </a:cubicBezTo>
                  <a:cubicBezTo>
                    <a:pt x="4221" y="8489"/>
                    <a:pt x="3412" y="8279"/>
                    <a:pt x="3307" y="6959"/>
                  </a:cubicBezTo>
                  <a:cubicBezTo>
                    <a:pt x="3197" y="5570"/>
                    <a:pt x="4568" y="5426"/>
                    <a:pt x="4882" y="5426"/>
                  </a:cubicBezTo>
                  <a:cubicBezTo>
                    <a:pt x="4898" y="5426"/>
                    <a:pt x="4911" y="5427"/>
                    <a:pt x="4922" y="5427"/>
                  </a:cubicBezTo>
                  <a:cubicBezTo>
                    <a:pt x="4922" y="5427"/>
                    <a:pt x="7663" y="3665"/>
                    <a:pt x="7982" y="2161"/>
                  </a:cubicBezTo>
                  <a:cubicBezTo>
                    <a:pt x="7982" y="2161"/>
                    <a:pt x="8113" y="2081"/>
                    <a:pt x="8324" y="1982"/>
                  </a:cubicBezTo>
                  <a:cubicBezTo>
                    <a:pt x="7452" y="1389"/>
                    <a:pt x="6633" y="724"/>
                    <a:pt x="5881" y="1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6629662" y="505300"/>
              <a:ext cx="393152" cy="688430"/>
            </a:xfrm>
            <a:custGeom>
              <a:rect b="b" l="l" r="r" t="t"/>
              <a:pathLst>
                <a:path extrusionOk="0" h="14961" w="8544">
                  <a:moveTo>
                    <a:pt x="1" y="0"/>
                  </a:moveTo>
                  <a:lnTo>
                    <a:pt x="1" y="0"/>
                  </a:lnTo>
                  <a:cubicBezTo>
                    <a:pt x="787" y="997"/>
                    <a:pt x="1601" y="1705"/>
                    <a:pt x="2652" y="1705"/>
                  </a:cubicBezTo>
                  <a:cubicBezTo>
                    <a:pt x="2772" y="1705"/>
                    <a:pt x="2895" y="1695"/>
                    <a:pt x="3021" y="1676"/>
                  </a:cubicBezTo>
                  <a:cubicBezTo>
                    <a:pt x="3021" y="1676"/>
                    <a:pt x="3205" y="1643"/>
                    <a:pt x="3457" y="1643"/>
                  </a:cubicBezTo>
                  <a:cubicBezTo>
                    <a:pt x="3960" y="1643"/>
                    <a:pt x="4734" y="1776"/>
                    <a:pt x="4856" y="2571"/>
                  </a:cubicBezTo>
                  <a:cubicBezTo>
                    <a:pt x="5007" y="3535"/>
                    <a:pt x="4186" y="4349"/>
                    <a:pt x="3356" y="4349"/>
                  </a:cubicBezTo>
                  <a:cubicBezTo>
                    <a:pt x="3159" y="4349"/>
                    <a:pt x="2961" y="4303"/>
                    <a:pt x="2775" y="4202"/>
                  </a:cubicBezTo>
                  <a:cubicBezTo>
                    <a:pt x="2775" y="4202"/>
                    <a:pt x="2703" y="4481"/>
                    <a:pt x="2516" y="4890"/>
                  </a:cubicBezTo>
                  <a:cubicBezTo>
                    <a:pt x="2452" y="6295"/>
                    <a:pt x="2659" y="7636"/>
                    <a:pt x="3769" y="8273"/>
                  </a:cubicBezTo>
                  <a:cubicBezTo>
                    <a:pt x="6566" y="9669"/>
                    <a:pt x="6431" y="12410"/>
                    <a:pt x="5842" y="14961"/>
                  </a:cubicBezTo>
                  <a:cubicBezTo>
                    <a:pt x="6208" y="14902"/>
                    <a:pt x="8544" y="14404"/>
                    <a:pt x="8003" y="11690"/>
                  </a:cubicBezTo>
                  <a:cubicBezTo>
                    <a:pt x="7418" y="8750"/>
                    <a:pt x="5814" y="9211"/>
                    <a:pt x="5647" y="7779"/>
                  </a:cubicBezTo>
                  <a:cubicBezTo>
                    <a:pt x="5480" y="6350"/>
                    <a:pt x="6399" y="5070"/>
                    <a:pt x="6562" y="2571"/>
                  </a:cubicBezTo>
                  <a:cubicBezTo>
                    <a:pt x="6598" y="2046"/>
                    <a:pt x="6610" y="1544"/>
                    <a:pt x="6595" y="1067"/>
                  </a:cubicBezTo>
                  <a:lnTo>
                    <a:pt x="6595" y="1067"/>
                  </a:lnTo>
                  <a:cubicBezTo>
                    <a:pt x="6386" y="1075"/>
                    <a:pt x="6178" y="1079"/>
                    <a:pt x="5969" y="1079"/>
                  </a:cubicBezTo>
                  <a:cubicBezTo>
                    <a:pt x="3963" y="1079"/>
                    <a:pt x="1933" y="70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6318096" y="266576"/>
              <a:ext cx="615036" cy="288422"/>
            </a:xfrm>
            <a:custGeom>
              <a:rect b="b" l="l" r="r" t="t"/>
              <a:pathLst>
                <a:path extrusionOk="0" h="6268" w="13366">
                  <a:moveTo>
                    <a:pt x="1628" y="0"/>
                  </a:moveTo>
                  <a:cubicBezTo>
                    <a:pt x="1086" y="263"/>
                    <a:pt x="546" y="593"/>
                    <a:pt x="1" y="992"/>
                  </a:cubicBezTo>
                  <a:cubicBezTo>
                    <a:pt x="752" y="1715"/>
                    <a:pt x="1573" y="2380"/>
                    <a:pt x="2443" y="2973"/>
                  </a:cubicBezTo>
                  <a:cubicBezTo>
                    <a:pt x="2766" y="2825"/>
                    <a:pt x="3285" y="2638"/>
                    <a:pt x="3846" y="2638"/>
                  </a:cubicBezTo>
                  <a:cubicBezTo>
                    <a:pt x="4460" y="2638"/>
                    <a:pt x="5125" y="2862"/>
                    <a:pt x="5638" y="3609"/>
                  </a:cubicBezTo>
                  <a:cubicBezTo>
                    <a:pt x="6024" y="4174"/>
                    <a:pt x="6395" y="4716"/>
                    <a:pt x="6772" y="5188"/>
                  </a:cubicBezTo>
                  <a:cubicBezTo>
                    <a:pt x="8704" y="5888"/>
                    <a:pt x="10734" y="6267"/>
                    <a:pt x="12740" y="6267"/>
                  </a:cubicBezTo>
                  <a:cubicBezTo>
                    <a:pt x="12949" y="6267"/>
                    <a:pt x="13157" y="6263"/>
                    <a:pt x="13366" y="6255"/>
                  </a:cubicBezTo>
                  <a:cubicBezTo>
                    <a:pt x="13342" y="5340"/>
                    <a:pt x="13218" y="4505"/>
                    <a:pt x="12960" y="3745"/>
                  </a:cubicBezTo>
                  <a:cubicBezTo>
                    <a:pt x="12796" y="3748"/>
                    <a:pt x="12631" y="3750"/>
                    <a:pt x="12467" y="3750"/>
                  </a:cubicBezTo>
                  <a:cubicBezTo>
                    <a:pt x="8522" y="3750"/>
                    <a:pt x="4618" y="2640"/>
                    <a:pt x="1628" y="0"/>
                  </a:cubicBezTo>
                  <a:close/>
                </a:path>
              </a:pathLst>
            </a:custGeom>
            <a:solidFill>
              <a:srgbClr val="FFB6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6240101" y="997658"/>
              <a:ext cx="557334" cy="330112"/>
            </a:xfrm>
            <a:custGeom>
              <a:rect b="b" l="l" r="r" t="t"/>
              <a:pathLst>
                <a:path extrusionOk="0" h="7174" w="12112">
                  <a:moveTo>
                    <a:pt x="9355" y="0"/>
                  </a:moveTo>
                  <a:lnTo>
                    <a:pt x="9355" y="0"/>
                  </a:lnTo>
                  <a:cubicBezTo>
                    <a:pt x="9407" y="728"/>
                    <a:pt x="9474" y="1833"/>
                    <a:pt x="9394" y="2061"/>
                  </a:cubicBezTo>
                  <a:cubicBezTo>
                    <a:pt x="9275" y="2380"/>
                    <a:pt x="7393" y="4169"/>
                    <a:pt x="6345" y="4169"/>
                  </a:cubicBezTo>
                  <a:cubicBezTo>
                    <a:pt x="6272" y="4169"/>
                    <a:pt x="6204" y="4160"/>
                    <a:pt x="6140" y="4142"/>
                  </a:cubicBezTo>
                  <a:cubicBezTo>
                    <a:pt x="5153" y="3859"/>
                    <a:pt x="2427" y="2327"/>
                    <a:pt x="2368" y="2045"/>
                  </a:cubicBezTo>
                  <a:cubicBezTo>
                    <a:pt x="2324" y="1854"/>
                    <a:pt x="2340" y="883"/>
                    <a:pt x="2352" y="258"/>
                  </a:cubicBezTo>
                  <a:lnTo>
                    <a:pt x="2352" y="258"/>
                  </a:lnTo>
                  <a:cubicBezTo>
                    <a:pt x="2026" y="377"/>
                    <a:pt x="1703" y="525"/>
                    <a:pt x="1425" y="716"/>
                  </a:cubicBezTo>
                  <a:cubicBezTo>
                    <a:pt x="1027" y="990"/>
                    <a:pt x="721" y="1352"/>
                    <a:pt x="642" y="1826"/>
                  </a:cubicBezTo>
                  <a:cubicBezTo>
                    <a:pt x="601" y="2048"/>
                    <a:pt x="561" y="2292"/>
                    <a:pt x="522" y="2546"/>
                  </a:cubicBezTo>
                  <a:cubicBezTo>
                    <a:pt x="434" y="3091"/>
                    <a:pt x="343" y="3684"/>
                    <a:pt x="260" y="4221"/>
                  </a:cubicBezTo>
                  <a:cubicBezTo>
                    <a:pt x="116" y="5160"/>
                    <a:pt x="1" y="5916"/>
                    <a:pt x="1" y="5916"/>
                  </a:cubicBezTo>
                  <a:cubicBezTo>
                    <a:pt x="1" y="5916"/>
                    <a:pt x="2778" y="7174"/>
                    <a:pt x="6343" y="7174"/>
                  </a:cubicBezTo>
                  <a:cubicBezTo>
                    <a:pt x="8150" y="7174"/>
                    <a:pt x="10159" y="6851"/>
                    <a:pt x="12112" y="5877"/>
                  </a:cubicBezTo>
                  <a:lnTo>
                    <a:pt x="11842" y="4011"/>
                  </a:lnTo>
                  <a:lnTo>
                    <a:pt x="11603" y="2391"/>
                  </a:lnTo>
                  <a:lnTo>
                    <a:pt x="11511" y="1747"/>
                  </a:lnTo>
                  <a:cubicBezTo>
                    <a:pt x="11511" y="1747"/>
                    <a:pt x="11293" y="1174"/>
                    <a:pt x="10648" y="652"/>
                  </a:cubicBezTo>
                  <a:cubicBezTo>
                    <a:pt x="10329" y="397"/>
                    <a:pt x="9904" y="155"/>
                    <a:pt x="9355" y="0"/>
                  </a:cubicBez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6187230" y="678362"/>
              <a:ext cx="115912" cy="107997"/>
            </a:xfrm>
            <a:custGeom>
              <a:rect b="b" l="l" r="r" t="t"/>
              <a:pathLst>
                <a:path extrusionOk="0" h="2347" w="2519">
                  <a:moveTo>
                    <a:pt x="1090" y="1"/>
                  </a:moveTo>
                  <a:cubicBezTo>
                    <a:pt x="697" y="1"/>
                    <a:pt x="345" y="256"/>
                    <a:pt x="199" y="637"/>
                  </a:cubicBezTo>
                  <a:cubicBezTo>
                    <a:pt x="0" y="1162"/>
                    <a:pt x="278" y="1770"/>
                    <a:pt x="704" y="2097"/>
                  </a:cubicBezTo>
                  <a:cubicBezTo>
                    <a:pt x="921" y="2266"/>
                    <a:pt x="1177" y="2346"/>
                    <a:pt x="1428" y="2346"/>
                  </a:cubicBezTo>
                  <a:cubicBezTo>
                    <a:pt x="1915" y="2346"/>
                    <a:pt x="2381" y="2041"/>
                    <a:pt x="2502" y="1484"/>
                  </a:cubicBezTo>
                  <a:cubicBezTo>
                    <a:pt x="2519" y="1396"/>
                    <a:pt x="2454" y="1341"/>
                    <a:pt x="2388" y="1341"/>
                  </a:cubicBezTo>
                  <a:cubicBezTo>
                    <a:pt x="2344" y="1341"/>
                    <a:pt x="2299" y="1367"/>
                    <a:pt x="2279" y="1425"/>
                  </a:cubicBezTo>
                  <a:cubicBezTo>
                    <a:pt x="2142" y="1813"/>
                    <a:pt x="1817" y="2132"/>
                    <a:pt x="1423" y="2132"/>
                  </a:cubicBezTo>
                  <a:cubicBezTo>
                    <a:pt x="1337" y="2132"/>
                    <a:pt x="1248" y="2117"/>
                    <a:pt x="1157" y="2084"/>
                  </a:cubicBezTo>
                  <a:cubicBezTo>
                    <a:pt x="186" y="1746"/>
                    <a:pt x="12" y="171"/>
                    <a:pt x="1241" y="143"/>
                  </a:cubicBezTo>
                  <a:cubicBezTo>
                    <a:pt x="1313" y="139"/>
                    <a:pt x="1332" y="27"/>
                    <a:pt x="1257" y="16"/>
                  </a:cubicBezTo>
                  <a:cubicBezTo>
                    <a:pt x="1201" y="6"/>
                    <a:pt x="1145" y="1"/>
                    <a:pt x="10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6729468" y="683285"/>
              <a:ext cx="112507" cy="108365"/>
            </a:xfrm>
            <a:custGeom>
              <a:rect b="b" l="l" r="r" t="t"/>
              <a:pathLst>
                <a:path extrusionOk="0" h="2355" w="2445">
                  <a:moveTo>
                    <a:pt x="1384" y="0"/>
                  </a:moveTo>
                  <a:cubicBezTo>
                    <a:pt x="1328" y="0"/>
                    <a:pt x="1272" y="5"/>
                    <a:pt x="1214" y="16"/>
                  </a:cubicBezTo>
                  <a:cubicBezTo>
                    <a:pt x="1143" y="28"/>
                    <a:pt x="1163" y="139"/>
                    <a:pt x="1234" y="143"/>
                  </a:cubicBezTo>
                  <a:cubicBezTo>
                    <a:pt x="2213" y="172"/>
                    <a:pt x="2373" y="1289"/>
                    <a:pt x="1708" y="1862"/>
                  </a:cubicBezTo>
                  <a:cubicBezTo>
                    <a:pt x="1501" y="2040"/>
                    <a:pt x="1282" y="2122"/>
                    <a:pt x="1074" y="2122"/>
                  </a:cubicBezTo>
                  <a:cubicBezTo>
                    <a:pt x="751" y="2122"/>
                    <a:pt x="454" y="1924"/>
                    <a:pt x="263" y="1575"/>
                  </a:cubicBezTo>
                  <a:cubicBezTo>
                    <a:pt x="240" y="1532"/>
                    <a:pt x="203" y="1515"/>
                    <a:pt x="166" y="1515"/>
                  </a:cubicBezTo>
                  <a:cubicBezTo>
                    <a:pt x="84" y="1515"/>
                    <a:pt x="0" y="1602"/>
                    <a:pt x="52" y="1695"/>
                  </a:cubicBezTo>
                  <a:cubicBezTo>
                    <a:pt x="293" y="2131"/>
                    <a:pt x="677" y="2354"/>
                    <a:pt x="1072" y="2354"/>
                  </a:cubicBezTo>
                  <a:cubicBezTo>
                    <a:pt x="1419" y="2354"/>
                    <a:pt x="1774" y="2181"/>
                    <a:pt x="2046" y="1826"/>
                  </a:cubicBezTo>
                  <a:cubicBezTo>
                    <a:pt x="2312" y="1476"/>
                    <a:pt x="2444" y="975"/>
                    <a:pt x="2245" y="561"/>
                  </a:cubicBezTo>
                  <a:cubicBezTo>
                    <a:pt x="2079" y="219"/>
                    <a:pt x="1751" y="0"/>
                    <a:pt x="13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17"/>
          <p:cNvGrpSpPr/>
          <p:nvPr/>
        </p:nvGrpSpPr>
        <p:grpSpPr>
          <a:xfrm>
            <a:off x="4890592" y="3033266"/>
            <a:ext cx="781856" cy="1247964"/>
            <a:chOff x="7936327" y="147566"/>
            <a:chExt cx="781856" cy="1247964"/>
          </a:xfrm>
        </p:grpSpPr>
        <p:sp>
          <p:nvSpPr>
            <p:cNvPr id="477" name="Google Shape;477;p17"/>
            <p:cNvSpPr/>
            <p:nvPr/>
          </p:nvSpPr>
          <p:spPr>
            <a:xfrm>
              <a:off x="7936327" y="147566"/>
              <a:ext cx="781856" cy="1247964"/>
            </a:xfrm>
            <a:custGeom>
              <a:rect b="b" l="l" r="r" t="t"/>
              <a:pathLst>
                <a:path extrusionOk="0" h="24588" w="15403">
                  <a:moveTo>
                    <a:pt x="10749" y="1"/>
                  </a:moveTo>
                  <a:cubicBezTo>
                    <a:pt x="10708" y="1"/>
                    <a:pt x="10668" y="1"/>
                    <a:pt x="10628" y="3"/>
                  </a:cubicBezTo>
                  <a:cubicBezTo>
                    <a:pt x="9801" y="33"/>
                    <a:pt x="9346" y="392"/>
                    <a:pt x="9074" y="609"/>
                  </a:cubicBezTo>
                  <a:cubicBezTo>
                    <a:pt x="8981" y="685"/>
                    <a:pt x="8947" y="709"/>
                    <a:pt x="8902" y="730"/>
                  </a:cubicBezTo>
                  <a:cubicBezTo>
                    <a:pt x="8854" y="750"/>
                    <a:pt x="8733" y="792"/>
                    <a:pt x="8482" y="816"/>
                  </a:cubicBezTo>
                  <a:cubicBezTo>
                    <a:pt x="8363" y="826"/>
                    <a:pt x="8230" y="831"/>
                    <a:pt x="8084" y="831"/>
                  </a:cubicBezTo>
                  <a:cubicBezTo>
                    <a:pt x="7950" y="831"/>
                    <a:pt x="7805" y="827"/>
                    <a:pt x="7648" y="819"/>
                  </a:cubicBezTo>
                  <a:cubicBezTo>
                    <a:pt x="7458" y="807"/>
                    <a:pt x="7272" y="801"/>
                    <a:pt x="7085" y="801"/>
                  </a:cubicBezTo>
                  <a:cubicBezTo>
                    <a:pt x="6898" y="801"/>
                    <a:pt x="6711" y="807"/>
                    <a:pt x="6521" y="819"/>
                  </a:cubicBezTo>
                  <a:cubicBezTo>
                    <a:pt x="5919" y="854"/>
                    <a:pt x="5354" y="947"/>
                    <a:pt x="4830" y="1092"/>
                  </a:cubicBezTo>
                  <a:cubicBezTo>
                    <a:pt x="4772" y="1012"/>
                    <a:pt x="4710" y="933"/>
                    <a:pt x="4634" y="860"/>
                  </a:cubicBezTo>
                  <a:cubicBezTo>
                    <a:pt x="4338" y="561"/>
                    <a:pt x="3951" y="400"/>
                    <a:pt x="3537" y="400"/>
                  </a:cubicBezTo>
                  <a:cubicBezTo>
                    <a:pt x="3512" y="400"/>
                    <a:pt x="3487" y="401"/>
                    <a:pt x="3462" y="402"/>
                  </a:cubicBezTo>
                  <a:cubicBezTo>
                    <a:pt x="3042" y="419"/>
                    <a:pt x="2656" y="609"/>
                    <a:pt x="2374" y="930"/>
                  </a:cubicBezTo>
                  <a:cubicBezTo>
                    <a:pt x="2364" y="943"/>
                    <a:pt x="2357" y="954"/>
                    <a:pt x="2346" y="963"/>
                  </a:cubicBezTo>
                  <a:cubicBezTo>
                    <a:pt x="2044" y="992"/>
                    <a:pt x="1754" y="1108"/>
                    <a:pt x="1510" y="1308"/>
                  </a:cubicBezTo>
                  <a:cubicBezTo>
                    <a:pt x="1285" y="1491"/>
                    <a:pt x="783" y="2025"/>
                    <a:pt x="961" y="2982"/>
                  </a:cubicBezTo>
                  <a:cubicBezTo>
                    <a:pt x="999" y="3172"/>
                    <a:pt x="1058" y="3372"/>
                    <a:pt x="1147" y="3588"/>
                  </a:cubicBezTo>
                  <a:cubicBezTo>
                    <a:pt x="1058" y="3696"/>
                    <a:pt x="972" y="3809"/>
                    <a:pt x="893" y="3927"/>
                  </a:cubicBezTo>
                  <a:cubicBezTo>
                    <a:pt x="631" y="4312"/>
                    <a:pt x="441" y="4746"/>
                    <a:pt x="324" y="5211"/>
                  </a:cubicBezTo>
                  <a:cubicBezTo>
                    <a:pt x="1" y="6503"/>
                    <a:pt x="307" y="7805"/>
                    <a:pt x="617" y="8663"/>
                  </a:cubicBezTo>
                  <a:cubicBezTo>
                    <a:pt x="335" y="9100"/>
                    <a:pt x="179" y="9624"/>
                    <a:pt x="179" y="10169"/>
                  </a:cubicBezTo>
                  <a:cubicBezTo>
                    <a:pt x="183" y="10889"/>
                    <a:pt x="455" y="11567"/>
                    <a:pt x="951" y="12080"/>
                  </a:cubicBezTo>
                  <a:cubicBezTo>
                    <a:pt x="1196" y="12335"/>
                    <a:pt x="1486" y="12535"/>
                    <a:pt x="1806" y="12676"/>
                  </a:cubicBezTo>
                  <a:cubicBezTo>
                    <a:pt x="1998" y="12762"/>
                    <a:pt x="2202" y="12821"/>
                    <a:pt x="2408" y="12859"/>
                  </a:cubicBezTo>
                  <a:cubicBezTo>
                    <a:pt x="2980" y="14002"/>
                    <a:pt x="3866" y="14953"/>
                    <a:pt x="4944" y="15560"/>
                  </a:cubicBezTo>
                  <a:cubicBezTo>
                    <a:pt x="4903" y="15608"/>
                    <a:pt x="4861" y="15659"/>
                    <a:pt x="4823" y="15711"/>
                  </a:cubicBezTo>
                  <a:cubicBezTo>
                    <a:pt x="4644" y="15756"/>
                    <a:pt x="4468" y="15808"/>
                    <a:pt x="4300" y="15862"/>
                  </a:cubicBezTo>
                  <a:cubicBezTo>
                    <a:pt x="3796" y="16028"/>
                    <a:pt x="3356" y="16238"/>
                    <a:pt x="2994" y="16486"/>
                  </a:cubicBezTo>
                  <a:cubicBezTo>
                    <a:pt x="2112" y="17093"/>
                    <a:pt x="1823" y="17837"/>
                    <a:pt x="1737" y="18353"/>
                  </a:cubicBezTo>
                  <a:cubicBezTo>
                    <a:pt x="1705" y="18532"/>
                    <a:pt x="1672" y="18739"/>
                    <a:pt x="1634" y="18987"/>
                  </a:cubicBezTo>
                  <a:cubicBezTo>
                    <a:pt x="1564" y="19411"/>
                    <a:pt x="1489" y="19900"/>
                    <a:pt x="1403" y="20444"/>
                  </a:cubicBezTo>
                  <a:cubicBezTo>
                    <a:pt x="1279" y="21250"/>
                    <a:pt x="1182" y="21912"/>
                    <a:pt x="1179" y="21918"/>
                  </a:cubicBezTo>
                  <a:lnTo>
                    <a:pt x="1027" y="22948"/>
                  </a:lnTo>
                  <a:lnTo>
                    <a:pt x="1974" y="23379"/>
                  </a:lnTo>
                  <a:cubicBezTo>
                    <a:pt x="2026" y="23400"/>
                    <a:pt x="2443" y="23586"/>
                    <a:pt x="3132" y="23807"/>
                  </a:cubicBezTo>
                  <a:cubicBezTo>
                    <a:pt x="3325" y="23944"/>
                    <a:pt x="3552" y="24030"/>
                    <a:pt x="3790" y="24061"/>
                  </a:cubicBezTo>
                  <a:cubicBezTo>
                    <a:pt x="3850" y="24066"/>
                    <a:pt x="3911" y="24069"/>
                    <a:pt x="3971" y="24069"/>
                  </a:cubicBezTo>
                  <a:cubicBezTo>
                    <a:pt x="3993" y="24069"/>
                    <a:pt x="4016" y="24069"/>
                    <a:pt x="4038" y="24068"/>
                  </a:cubicBezTo>
                  <a:cubicBezTo>
                    <a:pt x="5098" y="24344"/>
                    <a:pt x="6173" y="24513"/>
                    <a:pt x="7238" y="24567"/>
                  </a:cubicBezTo>
                  <a:cubicBezTo>
                    <a:pt x="7503" y="24581"/>
                    <a:pt x="7769" y="24588"/>
                    <a:pt x="8030" y="24588"/>
                  </a:cubicBezTo>
                  <a:cubicBezTo>
                    <a:pt x="9360" y="24588"/>
                    <a:pt x="10631" y="24406"/>
                    <a:pt x="11827" y="24044"/>
                  </a:cubicBezTo>
                  <a:cubicBezTo>
                    <a:pt x="11937" y="24020"/>
                    <a:pt x="12043" y="23985"/>
                    <a:pt x="12147" y="23941"/>
                  </a:cubicBezTo>
                  <a:cubicBezTo>
                    <a:pt x="12660" y="23769"/>
                    <a:pt x="13163" y="23559"/>
                    <a:pt x="13645" y="23321"/>
                  </a:cubicBezTo>
                  <a:lnTo>
                    <a:pt x="14537" y="22872"/>
                  </a:lnTo>
                  <a:lnTo>
                    <a:pt x="13849" y="18164"/>
                  </a:lnTo>
                  <a:lnTo>
                    <a:pt x="13793" y="18023"/>
                  </a:lnTo>
                  <a:cubicBezTo>
                    <a:pt x="13742" y="17881"/>
                    <a:pt x="13432" y="17147"/>
                    <a:pt x="12626" y="16493"/>
                  </a:cubicBezTo>
                  <a:lnTo>
                    <a:pt x="12622" y="16493"/>
                  </a:lnTo>
                  <a:cubicBezTo>
                    <a:pt x="12515" y="16407"/>
                    <a:pt x="12402" y="16325"/>
                    <a:pt x="12267" y="16238"/>
                  </a:cubicBezTo>
                  <a:lnTo>
                    <a:pt x="12267" y="16234"/>
                  </a:lnTo>
                  <a:cubicBezTo>
                    <a:pt x="11875" y="15980"/>
                    <a:pt x="11437" y="15787"/>
                    <a:pt x="10965" y="15659"/>
                  </a:cubicBezTo>
                  <a:cubicBezTo>
                    <a:pt x="10906" y="15580"/>
                    <a:pt x="10844" y="15504"/>
                    <a:pt x="10779" y="15436"/>
                  </a:cubicBezTo>
                  <a:cubicBezTo>
                    <a:pt x="11765" y="14826"/>
                    <a:pt x="12577" y="13927"/>
                    <a:pt x="13115" y="12835"/>
                  </a:cubicBezTo>
                  <a:cubicBezTo>
                    <a:pt x="13349" y="12800"/>
                    <a:pt x="13577" y="12731"/>
                    <a:pt x="13793" y="12635"/>
                  </a:cubicBezTo>
                  <a:cubicBezTo>
                    <a:pt x="14114" y="12493"/>
                    <a:pt x="14399" y="12290"/>
                    <a:pt x="14644" y="12032"/>
                  </a:cubicBezTo>
                  <a:cubicBezTo>
                    <a:pt x="15134" y="11515"/>
                    <a:pt x="15402" y="10837"/>
                    <a:pt x="15402" y="10116"/>
                  </a:cubicBezTo>
                  <a:cubicBezTo>
                    <a:pt x="15399" y="9534"/>
                    <a:pt x="15220" y="8976"/>
                    <a:pt x="14882" y="8508"/>
                  </a:cubicBezTo>
                  <a:cubicBezTo>
                    <a:pt x="14755" y="8329"/>
                    <a:pt x="14606" y="8167"/>
                    <a:pt x="14445" y="8026"/>
                  </a:cubicBezTo>
                  <a:cubicBezTo>
                    <a:pt x="14428" y="7840"/>
                    <a:pt x="14410" y="7633"/>
                    <a:pt x="14389" y="7412"/>
                  </a:cubicBezTo>
                  <a:cubicBezTo>
                    <a:pt x="14324" y="6765"/>
                    <a:pt x="14241" y="6231"/>
                    <a:pt x="14141" y="5800"/>
                  </a:cubicBezTo>
                  <a:cubicBezTo>
                    <a:pt x="14248" y="5549"/>
                    <a:pt x="14321" y="5283"/>
                    <a:pt x="14355" y="5005"/>
                  </a:cubicBezTo>
                  <a:cubicBezTo>
                    <a:pt x="14479" y="4027"/>
                    <a:pt x="14197" y="3427"/>
                    <a:pt x="13866" y="3068"/>
                  </a:cubicBezTo>
                  <a:cubicBezTo>
                    <a:pt x="13869" y="2968"/>
                    <a:pt x="13869" y="2869"/>
                    <a:pt x="13866" y="2772"/>
                  </a:cubicBezTo>
                  <a:cubicBezTo>
                    <a:pt x="13845" y="2232"/>
                    <a:pt x="13673" y="1718"/>
                    <a:pt x="13377" y="1288"/>
                  </a:cubicBezTo>
                  <a:cubicBezTo>
                    <a:pt x="12819" y="487"/>
                    <a:pt x="11822" y="1"/>
                    <a:pt x="10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8120399" y="1223361"/>
              <a:ext cx="12286" cy="101831"/>
            </a:xfrm>
            <a:custGeom>
              <a:rect b="b" l="l" r="r" t="t"/>
              <a:pathLst>
                <a:path extrusionOk="0" h="2213" w="267">
                  <a:moveTo>
                    <a:pt x="194" y="0"/>
                  </a:moveTo>
                  <a:cubicBezTo>
                    <a:pt x="157" y="0"/>
                    <a:pt x="118" y="24"/>
                    <a:pt x="116" y="72"/>
                  </a:cubicBezTo>
                  <a:cubicBezTo>
                    <a:pt x="76" y="761"/>
                    <a:pt x="40" y="1449"/>
                    <a:pt x="4" y="2141"/>
                  </a:cubicBezTo>
                  <a:cubicBezTo>
                    <a:pt x="1" y="2189"/>
                    <a:pt x="36" y="2213"/>
                    <a:pt x="74" y="2213"/>
                  </a:cubicBezTo>
                  <a:cubicBezTo>
                    <a:pt x="112" y="2213"/>
                    <a:pt x="151" y="2189"/>
                    <a:pt x="155" y="2141"/>
                  </a:cubicBezTo>
                  <a:cubicBezTo>
                    <a:pt x="192" y="1449"/>
                    <a:pt x="227" y="761"/>
                    <a:pt x="263" y="72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8519761" y="1223361"/>
              <a:ext cx="10583" cy="101831"/>
            </a:xfrm>
            <a:custGeom>
              <a:rect b="b" l="l" r="r" t="t"/>
              <a:pathLst>
                <a:path extrusionOk="0" h="2213" w="230">
                  <a:moveTo>
                    <a:pt x="76" y="0"/>
                  </a:moveTo>
                  <a:cubicBezTo>
                    <a:pt x="38" y="0"/>
                    <a:pt x="1" y="24"/>
                    <a:pt x="3" y="72"/>
                  </a:cubicBezTo>
                  <a:cubicBezTo>
                    <a:pt x="26" y="761"/>
                    <a:pt x="55" y="1449"/>
                    <a:pt x="79" y="2141"/>
                  </a:cubicBezTo>
                  <a:cubicBezTo>
                    <a:pt x="81" y="2189"/>
                    <a:pt x="119" y="2213"/>
                    <a:pt x="156" y="2213"/>
                  </a:cubicBezTo>
                  <a:cubicBezTo>
                    <a:pt x="193" y="2213"/>
                    <a:pt x="230" y="2189"/>
                    <a:pt x="230" y="2141"/>
                  </a:cubicBezTo>
                  <a:cubicBezTo>
                    <a:pt x="202" y="1449"/>
                    <a:pt x="178" y="761"/>
                    <a:pt x="154" y="72"/>
                  </a:cubicBezTo>
                  <a:cubicBezTo>
                    <a:pt x="152" y="24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8048248" y="1014132"/>
              <a:ext cx="557334" cy="338624"/>
            </a:xfrm>
            <a:custGeom>
              <a:rect b="b" l="l" r="r" t="t"/>
              <a:pathLst>
                <a:path extrusionOk="0" h="7359" w="12112">
                  <a:moveTo>
                    <a:pt x="8205" y="0"/>
                  </a:moveTo>
                  <a:lnTo>
                    <a:pt x="4198" y="35"/>
                  </a:lnTo>
                  <a:cubicBezTo>
                    <a:pt x="4198" y="35"/>
                    <a:pt x="3932" y="59"/>
                    <a:pt x="3538" y="127"/>
                  </a:cubicBezTo>
                  <a:cubicBezTo>
                    <a:pt x="3247" y="183"/>
                    <a:pt x="2889" y="263"/>
                    <a:pt x="2527" y="382"/>
                  </a:cubicBezTo>
                  <a:cubicBezTo>
                    <a:pt x="2141" y="509"/>
                    <a:pt x="1751" y="676"/>
                    <a:pt x="1425" y="899"/>
                  </a:cubicBezTo>
                  <a:cubicBezTo>
                    <a:pt x="1023" y="1178"/>
                    <a:pt x="717" y="1539"/>
                    <a:pt x="638" y="2009"/>
                  </a:cubicBezTo>
                  <a:cubicBezTo>
                    <a:pt x="601" y="2232"/>
                    <a:pt x="562" y="2474"/>
                    <a:pt x="522" y="2729"/>
                  </a:cubicBezTo>
                  <a:cubicBezTo>
                    <a:pt x="434" y="3275"/>
                    <a:pt x="339" y="3871"/>
                    <a:pt x="259" y="4404"/>
                  </a:cubicBezTo>
                  <a:cubicBezTo>
                    <a:pt x="112" y="5343"/>
                    <a:pt x="1" y="6099"/>
                    <a:pt x="1" y="6099"/>
                  </a:cubicBezTo>
                  <a:cubicBezTo>
                    <a:pt x="1" y="6099"/>
                    <a:pt x="2777" y="7359"/>
                    <a:pt x="6342" y="7359"/>
                  </a:cubicBezTo>
                  <a:cubicBezTo>
                    <a:pt x="8149" y="7359"/>
                    <a:pt x="10159" y="7035"/>
                    <a:pt x="12112" y="6059"/>
                  </a:cubicBezTo>
                  <a:lnTo>
                    <a:pt x="11841" y="4193"/>
                  </a:lnTo>
                  <a:lnTo>
                    <a:pt x="11603" y="2578"/>
                  </a:lnTo>
                  <a:lnTo>
                    <a:pt x="11507" y="1934"/>
                  </a:lnTo>
                  <a:cubicBezTo>
                    <a:pt x="11507" y="1934"/>
                    <a:pt x="11292" y="1361"/>
                    <a:pt x="10644" y="840"/>
                  </a:cubicBezTo>
                  <a:cubicBezTo>
                    <a:pt x="10560" y="768"/>
                    <a:pt x="10464" y="700"/>
                    <a:pt x="10365" y="636"/>
                  </a:cubicBezTo>
                  <a:cubicBezTo>
                    <a:pt x="9983" y="390"/>
                    <a:pt x="9486" y="175"/>
                    <a:pt x="8846" y="67"/>
                  </a:cubicBezTo>
                  <a:cubicBezTo>
                    <a:pt x="8646" y="35"/>
                    <a:pt x="8435" y="12"/>
                    <a:pt x="8205" y="0"/>
                  </a:cubicBez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8014565" y="634694"/>
              <a:ext cx="64421" cy="30002"/>
            </a:xfrm>
            <a:custGeom>
              <a:rect b="b" l="l" r="r" t="t"/>
              <a:pathLst>
                <a:path extrusionOk="0" h="652" w="1400">
                  <a:moveTo>
                    <a:pt x="690" y="1"/>
                  </a:moveTo>
                  <a:cubicBezTo>
                    <a:pt x="523" y="1"/>
                    <a:pt x="350" y="83"/>
                    <a:pt x="220" y="181"/>
                  </a:cubicBezTo>
                  <a:cubicBezTo>
                    <a:pt x="184" y="209"/>
                    <a:pt x="11" y="495"/>
                    <a:pt x="43" y="495"/>
                  </a:cubicBezTo>
                  <a:cubicBezTo>
                    <a:pt x="44" y="495"/>
                    <a:pt x="44" y="495"/>
                    <a:pt x="44" y="495"/>
                  </a:cubicBezTo>
                  <a:lnTo>
                    <a:pt x="44" y="495"/>
                  </a:lnTo>
                  <a:cubicBezTo>
                    <a:pt x="0" y="499"/>
                    <a:pt x="0" y="574"/>
                    <a:pt x="44" y="578"/>
                  </a:cubicBezTo>
                  <a:cubicBezTo>
                    <a:pt x="48" y="583"/>
                    <a:pt x="48" y="583"/>
                    <a:pt x="53" y="583"/>
                  </a:cubicBezTo>
                  <a:cubicBezTo>
                    <a:pt x="56" y="584"/>
                    <a:pt x="60" y="584"/>
                    <a:pt x="63" y="584"/>
                  </a:cubicBezTo>
                  <a:cubicBezTo>
                    <a:pt x="81" y="584"/>
                    <a:pt x="94" y="575"/>
                    <a:pt x="104" y="559"/>
                  </a:cubicBezTo>
                  <a:cubicBezTo>
                    <a:pt x="231" y="383"/>
                    <a:pt x="367" y="277"/>
                    <a:pt x="582" y="216"/>
                  </a:cubicBezTo>
                  <a:cubicBezTo>
                    <a:pt x="627" y="204"/>
                    <a:pt x="671" y="198"/>
                    <a:pt x="711" y="198"/>
                  </a:cubicBezTo>
                  <a:cubicBezTo>
                    <a:pt x="958" y="198"/>
                    <a:pt x="1120" y="406"/>
                    <a:pt x="1250" y="615"/>
                  </a:cubicBezTo>
                  <a:cubicBezTo>
                    <a:pt x="1265" y="640"/>
                    <a:pt x="1292" y="651"/>
                    <a:pt x="1318" y="651"/>
                  </a:cubicBezTo>
                  <a:cubicBezTo>
                    <a:pt x="1359" y="651"/>
                    <a:pt x="1400" y="623"/>
                    <a:pt x="1397" y="574"/>
                  </a:cubicBezTo>
                  <a:cubicBezTo>
                    <a:pt x="1373" y="240"/>
                    <a:pt x="1031" y="22"/>
                    <a:pt x="721" y="2"/>
                  </a:cubicBezTo>
                  <a:cubicBezTo>
                    <a:pt x="711" y="1"/>
                    <a:pt x="700" y="1"/>
                    <a:pt x="6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8037112" y="659450"/>
              <a:ext cx="42104" cy="19971"/>
            </a:xfrm>
            <a:custGeom>
              <a:rect b="b" l="l" r="r" t="t"/>
              <a:pathLst>
                <a:path extrusionOk="0" h="434" w="915">
                  <a:moveTo>
                    <a:pt x="685" y="1"/>
                  </a:moveTo>
                  <a:cubicBezTo>
                    <a:pt x="574" y="1"/>
                    <a:pt x="466" y="6"/>
                    <a:pt x="362" y="49"/>
                  </a:cubicBezTo>
                  <a:cubicBezTo>
                    <a:pt x="283" y="84"/>
                    <a:pt x="207" y="148"/>
                    <a:pt x="139" y="204"/>
                  </a:cubicBezTo>
                  <a:cubicBezTo>
                    <a:pt x="83" y="251"/>
                    <a:pt x="75" y="315"/>
                    <a:pt x="28" y="367"/>
                  </a:cubicBezTo>
                  <a:cubicBezTo>
                    <a:pt x="0" y="394"/>
                    <a:pt x="26" y="434"/>
                    <a:pt x="60" y="434"/>
                  </a:cubicBezTo>
                  <a:cubicBezTo>
                    <a:pt x="65" y="434"/>
                    <a:pt x="70" y="433"/>
                    <a:pt x="75" y="431"/>
                  </a:cubicBezTo>
                  <a:cubicBezTo>
                    <a:pt x="183" y="383"/>
                    <a:pt x="283" y="315"/>
                    <a:pt x="382" y="251"/>
                  </a:cubicBezTo>
                  <a:cubicBezTo>
                    <a:pt x="456" y="205"/>
                    <a:pt x="541" y="194"/>
                    <a:pt x="627" y="194"/>
                  </a:cubicBezTo>
                  <a:cubicBezTo>
                    <a:pt x="681" y="194"/>
                    <a:pt x="735" y="198"/>
                    <a:pt x="788" y="200"/>
                  </a:cubicBezTo>
                  <a:cubicBezTo>
                    <a:pt x="915" y="200"/>
                    <a:pt x="915" y="1"/>
                    <a:pt x="788" y="1"/>
                  </a:cubicBezTo>
                  <a:cubicBezTo>
                    <a:pt x="753" y="1"/>
                    <a:pt x="719" y="1"/>
                    <a:pt x="6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8120399" y="1223361"/>
              <a:ext cx="12286" cy="101831"/>
            </a:xfrm>
            <a:custGeom>
              <a:rect b="b" l="l" r="r" t="t"/>
              <a:pathLst>
                <a:path extrusionOk="0" h="2213" w="267">
                  <a:moveTo>
                    <a:pt x="194" y="0"/>
                  </a:moveTo>
                  <a:cubicBezTo>
                    <a:pt x="157" y="0"/>
                    <a:pt x="118" y="24"/>
                    <a:pt x="116" y="72"/>
                  </a:cubicBezTo>
                  <a:cubicBezTo>
                    <a:pt x="76" y="761"/>
                    <a:pt x="40" y="1449"/>
                    <a:pt x="4" y="2141"/>
                  </a:cubicBezTo>
                  <a:cubicBezTo>
                    <a:pt x="1" y="2189"/>
                    <a:pt x="36" y="2213"/>
                    <a:pt x="74" y="2213"/>
                  </a:cubicBezTo>
                  <a:cubicBezTo>
                    <a:pt x="112" y="2213"/>
                    <a:pt x="151" y="2189"/>
                    <a:pt x="155" y="2141"/>
                  </a:cubicBezTo>
                  <a:cubicBezTo>
                    <a:pt x="192" y="1449"/>
                    <a:pt x="227" y="761"/>
                    <a:pt x="263" y="72"/>
                  </a:cubicBezTo>
                  <a:cubicBezTo>
                    <a:pt x="267" y="24"/>
                    <a:pt x="231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8519761" y="1223361"/>
              <a:ext cx="10583" cy="101831"/>
            </a:xfrm>
            <a:custGeom>
              <a:rect b="b" l="l" r="r" t="t"/>
              <a:pathLst>
                <a:path extrusionOk="0" h="2213" w="230">
                  <a:moveTo>
                    <a:pt x="76" y="0"/>
                  </a:moveTo>
                  <a:cubicBezTo>
                    <a:pt x="38" y="0"/>
                    <a:pt x="1" y="24"/>
                    <a:pt x="3" y="72"/>
                  </a:cubicBezTo>
                  <a:cubicBezTo>
                    <a:pt x="26" y="761"/>
                    <a:pt x="55" y="1449"/>
                    <a:pt x="79" y="2141"/>
                  </a:cubicBezTo>
                  <a:cubicBezTo>
                    <a:pt x="81" y="2189"/>
                    <a:pt x="119" y="2213"/>
                    <a:pt x="156" y="2213"/>
                  </a:cubicBezTo>
                  <a:cubicBezTo>
                    <a:pt x="193" y="2213"/>
                    <a:pt x="230" y="2189"/>
                    <a:pt x="230" y="2141"/>
                  </a:cubicBezTo>
                  <a:cubicBezTo>
                    <a:pt x="202" y="1449"/>
                    <a:pt x="178" y="761"/>
                    <a:pt x="154" y="72"/>
                  </a:cubicBezTo>
                  <a:cubicBezTo>
                    <a:pt x="152" y="24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7995883" y="326257"/>
              <a:ext cx="662662" cy="719030"/>
            </a:xfrm>
            <a:custGeom>
              <a:rect b="b" l="l" r="r" t="t"/>
              <a:pathLst>
                <a:path extrusionOk="0" h="15626" w="14401">
                  <a:moveTo>
                    <a:pt x="7167" y="0"/>
                  </a:moveTo>
                  <a:cubicBezTo>
                    <a:pt x="7156" y="0"/>
                    <a:pt x="7145" y="0"/>
                    <a:pt x="7134" y="0"/>
                  </a:cubicBezTo>
                  <a:cubicBezTo>
                    <a:pt x="3634" y="13"/>
                    <a:pt x="2093" y="2774"/>
                    <a:pt x="1799" y="5690"/>
                  </a:cubicBezTo>
                  <a:cubicBezTo>
                    <a:pt x="1714" y="5673"/>
                    <a:pt x="1629" y="5662"/>
                    <a:pt x="1544" y="5662"/>
                  </a:cubicBezTo>
                  <a:cubicBezTo>
                    <a:pt x="1529" y="5662"/>
                    <a:pt x="1515" y="5662"/>
                    <a:pt x="1500" y="5663"/>
                  </a:cubicBezTo>
                  <a:cubicBezTo>
                    <a:pt x="669" y="5663"/>
                    <a:pt x="0" y="6370"/>
                    <a:pt x="0" y="7238"/>
                  </a:cubicBezTo>
                  <a:cubicBezTo>
                    <a:pt x="5" y="8103"/>
                    <a:pt x="678" y="8802"/>
                    <a:pt x="1502" y="8802"/>
                  </a:cubicBezTo>
                  <a:cubicBezTo>
                    <a:pt x="1505" y="8802"/>
                    <a:pt x="1507" y="8801"/>
                    <a:pt x="1509" y="8801"/>
                  </a:cubicBezTo>
                  <a:cubicBezTo>
                    <a:pt x="1691" y="8801"/>
                    <a:pt x="1867" y="8766"/>
                    <a:pt x="2030" y="8702"/>
                  </a:cubicBezTo>
                  <a:cubicBezTo>
                    <a:pt x="2516" y="10265"/>
                    <a:pt x="3577" y="11535"/>
                    <a:pt x="4934" y="12211"/>
                  </a:cubicBezTo>
                  <a:cubicBezTo>
                    <a:pt x="5619" y="12549"/>
                    <a:pt x="6069" y="12617"/>
                    <a:pt x="6287" y="12661"/>
                  </a:cubicBezTo>
                  <a:cubicBezTo>
                    <a:pt x="6287" y="12661"/>
                    <a:pt x="6244" y="13552"/>
                    <a:pt x="5858" y="14312"/>
                  </a:cubicBezTo>
                  <a:cubicBezTo>
                    <a:pt x="5726" y="14562"/>
                    <a:pt x="5555" y="14801"/>
                    <a:pt x="5336" y="14984"/>
                  </a:cubicBezTo>
                  <a:cubicBezTo>
                    <a:pt x="5336" y="14984"/>
                    <a:pt x="5858" y="15625"/>
                    <a:pt x="7269" y="15625"/>
                  </a:cubicBezTo>
                  <a:cubicBezTo>
                    <a:pt x="7273" y="15625"/>
                    <a:pt x="7277" y="15625"/>
                    <a:pt x="7281" y="15625"/>
                  </a:cubicBezTo>
                  <a:cubicBezTo>
                    <a:pt x="8699" y="15621"/>
                    <a:pt x="9343" y="14949"/>
                    <a:pt x="9343" y="14949"/>
                  </a:cubicBezTo>
                  <a:cubicBezTo>
                    <a:pt x="9343" y="14949"/>
                    <a:pt x="8838" y="14476"/>
                    <a:pt x="8511" y="13695"/>
                  </a:cubicBezTo>
                  <a:cubicBezTo>
                    <a:pt x="8376" y="13381"/>
                    <a:pt x="8273" y="13019"/>
                    <a:pt x="8245" y="12617"/>
                  </a:cubicBezTo>
                  <a:cubicBezTo>
                    <a:pt x="8245" y="12617"/>
                    <a:pt x="8229" y="12621"/>
                    <a:pt x="8205" y="12625"/>
                  </a:cubicBezTo>
                  <a:cubicBezTo>
                    <a:pt x="10139" y="12211"/>
                    <a:pt x="11703" y="10660"/>
                    <a:pt x="12303" y="8634"/>
                  </a:cubicBezTo>
                  <a:cubicBezTo>
                    <a:pt x="12477" y="8715"/>
                    <a:pt x="12671" y="8762"/>
                    <a:pt x="12871" y="8762"/>
                  </a:cubicBezTo>
                  <a:cubicBezTo>
                    <a:pt x="12881" y="8762"/>
                    <a:pt x="12890" y="8762"/>
                    <a:pt x="12900" y="8761"/>
                  </a:cubicBezTo>
                  <a:cubicBezTo>
                    <a:pt x="13732" y="8761"/>
                    <a:pt x="14400" y="8054"/>
                    <a:pt x="14400" y="7186"/>
                  </a:cubicBezTo>
                  <a:cubicBezTo>
                    <a:pt x="14396" y="6321"/>
                    <a:pt x="13723" y="5623"/>
                    <a:pt x="12898" y="5623"/>
                  </a:cubicBezTo>
                  <a:cubicBezTo>
                    <a:pt x="12896" y="5623"/>
                    <a:pt x="12894" y="5623"/>
                    <a:pt x="12892" y="5623"/>
                  </a:cubicBezTo>
                  <a:cubicBezTo>
                    <a:pt x="12765" y="5623"/>
                    <a:pt x="12641" y="5639"/>
                    <a:pt x="12526" y="5670"/>
                  </a:cubicBezTo>
                  <a:cubicBezTo>
                    <a:pt x="12295" y="2758"/>
                    <a:pt x="11089" y="0"/>
                    <a:pt x="7167" y="0"/>
                  </a:cubicBezTo>
                  <a:close/>
                </a:path>
              </a:pathLst>
            </a:custGeom>
            <a:solidFill>
              <a:srgbClr val="FCCE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8204606" y="623052"/>
              <a:ext cx="30094" cy="38515"/>
            </a:xfrm>
            <a:custGeom>
              <a:rect b="b" l="l" r="r" t="t"/>
              <a:pathLst>
                <a:path extrusionOk="0" h="837" w="654">
                  <a:moveTo>
                    <a:pt x="327" y="1"/>
                  </a:moveTo>
                  <a:cubicBezTo>
                    <a:pt x="148" y="1"/>
                    <a:pt x="0" y="187"/>
                    <a:pt x="0" y="418"/>
                  </a:cubicBezTo>
                  <a:cubicBezTo>
                    <a:pt x="0" y="649"/>
                    <a:pt x="148" y="836"/>
                    <a:pt x="327" y="836"/>
                  </a:cubicBezTo>
                  <a:cubicBezTo>
                    <a:pt x="506" y="836"/>
                    <a:pt x="653" y="649"/>
                    <a:pt x="653" y="418"/>
                  </a:cubicBezTo>
                  <a:cubicBezTo>
                    <a:pt x="653" y="187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8440984" y="623052"/>
              <a:ext cx="29864" cy="38515"/>
            </a:xfrm>
            <a:custGeom>
              <a:rect b="b" l="l" r="r" t="t"/>
              <a:pathLst>
                <a:path extrusionOk="0" h="837" w="649">
                  <a:moveTo>
                    <a:pt x="326" y="1"/>
                  </a:moveTo>
                  <a:cubicBezTo>
                    <a:pt x="144" y="1"/>
                    <a:pt x="1" y="187"/>
                    <a:pt x="1" y="418"/>
                  </a:cubicBezTo>
                  <a:cubicBezTo>
                    <a:pt x="1" y="649"/>
                    <a:pt x="144" y="836"/>
                    <a:pt x="326" y="836"/>
                  </a:cubicBezTo>
                  <a:cubicBezTo>
                    <a:pt x="506" y="836"/>
                    <a:pt x="649" y="649"/>
                    <a:pt x="649" y="418"/>
                  </a:cubicBezTo>
                  <a:cubicBezTo>
                    <a:pt x="649" y="187"/>
                    <a:pt x="506" y="1"/>
                    <a:pt x="3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8134663" y="452982"/>
              <a:ext cx="3175" cy="10998"/>
            </a:xfrm>
            <a:custGeom>
              <a:rect b="b" l="l" r="r" t="t"/>
              <a:pathLst>
                <a:path extrusionOk="0" h="239" w="69">
                  <a:moveTo>
                    <a:pt x="1" y="0"/>
                  </a:moveTo>
                  <a:cubicBezTo>
                    <a:pt x="5" y="52"/>
                    <a:pt x="12" y="139"/>
                    <a:pt x="32" y="239"/>
                  </a:cubicBezTo>
                  <a:cubicBezTo>
                    <a:pt x="49" y="135"/>
                    <a:pt x="60" y="55"/>
                    <a:pt x="69" y="4"/>
                  </a:cubicBezTo>
                  <a:cubicBezTo>
                    <a:pt x="45" y="0"/>
                    <a:pt x="21" y="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8134295" y="450635"/>
              <a:ext cx="414" cy="2393"/>
            </a:xfrm>
            <a:custGeom>
              <a:rect b="b" l="l" r="r" t="t"/>
              <a:pathLst>
                <a:path extrusionOk="0" h="52" w="9">
                  <a:moveTo>
                    <a:pt x="1" y="0"/>
                  </a:moveTo>
                  <a:cubicBezTo>
                    <a:pt x="0" y="0"/>
                    <a:pt x="0" y="15"/>
                    <a:pt x="0" y="51"/>
                  </a:cubicBezTo>
                  <a:lnTo>
                    <a:pt x="9" y="51"/>
                  </a:lnTo>
                  <a:cubicBezTo>
                    <a:pt x="4" y="19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FEB0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8320333" y="722306"/>
              <a:ext cx="43806" cy="34419"/>
            </a:xfrm>
            <a:custGeom>
              <a:rect b="b" l="l" r="r" t="t"/>
              <a:pathLst>
                <a:path extrusionOk="0" h="748" w="952">
                  <a:moveTo>
                    <a:pt x="108" y="1"/>
                  </a:moveTo>
                  <a:cubicBezTo>
                    <a:pt x="87" y="1"/>
                    <a:pt x="67" y="13"/>
                    <a:pt x="60" y="35"/>
                  </a:cubicBezTo>
                  <a:cubicBezTo>
                    <a:pt x="0" y="218"/>
                    <a:pt x="147" y="505"/>
                    <a:pt x="287" y="620"/>
                  </a:cubicBezTo>
                  <a:cubicBezTo>
                    <a:pt x="374" y="695"/>
                    <a:pt x="548" y="747"/>
                    <a:pt x="699" y="747"/>
                  </a:cubicBezTo>
                  <a:cubicBezTo>
                    <a:pt x="774" y="747"/>
                    <a:pt x="845" y="734"/>
                    <a:pt x="895" y="703"/>
                  </a:cubicBezTo>
                  <a:cubicBezTo>
                    <a:pt x="947" y="672"/>
                    <a:pt x="951" y="597"/>
                    <a:pt x="895" y="565"/>
                  </a:cubicBezTo>
                  <a:cubicBezTo>
                    <a:pt x="764" y="485"/>
                    <a:pt x="585" y="553"/>
                    <a:pt x="438" y="485"/>
                  </a:cubicBezTo>
                  <a:cubicBezTo>
                    <a:pt x="278" y="413"/>
                    <a:pt x="230" y="167"/>
                    <a:pt x="147" y="24"/>
                  </a:cubicBezTo>
                  <a:cubicBezTo>
                    <a:pt x="139" y="8"/>
                    <a:pt x="123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8319229" y="502171"/>
              <a:ext cx="84530" cy="200027"/>
            </a:xfrm>
            <a:custGeom>
              <a:rect b="b" l="l" r="r" t="t"/>
              <a:pathLst>
                <a:path extrusionOk="0" h="4347" w="1837">
                  <a:moveTo>
                    <a:pt x="450" y="0"/>
                  </a:moveTo>
                  <a:cubicBezTo>
                    <a:pt x="407" y="0"/>
                    <a:pt x="364" y="23"/>
                    <a:pt x="346" y="77"/>
                  </a:cubicBezTo>
                  <a:cubicBezTo>
                    <a:pt x="40" y="1019"/>
                    <a:pt x="0" y="2325"/>
                    <a:pt x="271" y="3280"/>
                  </a:cubicBezTo>
                  <a:cubicBezTo>
                    <a:pt x="298" y="3383"/>
                    <a:pt x="386" y="3594"/>
                    <a:pt x="517" y="3598"/>
                  </a:cubicBezTo>
                  <a:cubicBezTo>
                    <a:pt x="539" y="3598"/>
                    <a:pt x="583" y="3605"/>
                    <a:pt x="627" y="3605"/>
                  </a:cubicBezTo>
                  <a:cubicBezTo>
                    <a:pt x="657" y="3605"/>
                    <a:pt x="687" y="3601"/>
                    <a:pt x="708" y="3590"/>
                  </a:cubicBezTo>
                  <a:cubicBezTo>
                    <a:pt x="780" y="3535"/>
                    <a:pt x="851" y="3478"/>
                    <a:pt x="919" y="3419"/>
                  </a:cubicBezTo>
                  <a:cubicBezTo>
                    <a:pt x="1373" y="3689"/>
                    <a:pt x="1405" y="3968"/>
                    <a:pt x="1015" y="4251"/>
                  </a:cubicBezTo>
                  <a:cubicBezTo>
                    <a:pt x="952" y="4255"/>
                    <a:pt x="952" y="4342"/>
                    <a:pt x="1015" y="4346"/>
                  </a:cubicBezTo>
                  <a:cubicBezTo>
                    <a:pt x="1019" y="4347"/>
                    <a:pt x="1024" y="4347"/>
                    <a:pt x="1029" y="4347"/>
                  </a:cubicBezTo>
                  <a:cubicBezTo>
                    <a:pt x="1411" y="4347"/>
                    <a:pt x="1837" y="3288"/>
                    <a:pt x="1409" y="3041"/>
                  </a:cubicBezTo>
                  <a:cubicBezTo>
                    <a:pt x="1359" y="3011"/>
                    <a:pt x="1307" y="2999"/>
                    <a:pt x="1256" y="2999"/>
                  </a:cubicBezTo>
                  <a:cubicBezTo>
                    <a:pt x="1025" y="2999"/>
                    <a:pt x="792" y="3244"/>
                    <a:pt x="616" y="3244"/>
                  </a:cubicBezTo>
                  <a:cubicBezTo>
                    <a:pt x="527" y="3244"/>
                    <a:pt x="454" y="3182"/>
                    <a:pt x="402" y="2993"/>
                  </a:cubicBezTo>
                  <a:cubicBezTo>
                    <a:pt x="188" y="2202"/>
                    <a:pt x="302" y="904"/>
                    <a:pt x="553" y="132"/>
                  </a:cubicBezTo>
                  <a:cubicBezTo>
                    <a:pt x="580" y="53"/>
                    <a:pt x="515" y="0"/>
                    <a:pt x="4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8004672" y="234872"/>
              <a:ext cx="369132" cy="179136"/>
            </a:xfrm>
            <a:custGeom>
              <a:rect b="b" l="l" r="r" t="t"/>
              <a:pathLst>
                <a:path extrusionOk="0" h="3893" w="8022">
                  <a:moveTo>
                    <a:pt x="6269" y="1"/>
                  </a:moveTo>
                  <a:cubicBezTo>
                    <a:pt x="6074" y="1"/>
                    <a:pt x="5887" y="7"/>
                    <a:pt x="5706" y="17"/>
                  </a:cubicBezTo>
                  <a:cubicBezTo>
                    <a:pt x="4286" y="1402"/>
                    <a:pt x="2404" y="2340"/>
                    <a:pt x="435" y="2910"/>
                  </a:cubicBezTo>
                  <a:cubicBezTo>
                    <a:pt x="224" y="3220"/>
                    <a:pt x="88" y="3550"/>
                    <a:pt x="0" y="3892"/>
                  </a:cubicBezTo>
                  <a:cubicBezTo>
                    <a:pt x="3184" y="3506"/>
                    <a:pt x="5965" y="2265"/>
                    <a:pt x="8022" y="9"/>
                  </a:cubicBezTo>
                  <a:lnTo>
                    <a:pt x="8022" y="9"/>
                  </a:lnTo>
                  <a:cubicBezTo>
                    <a:pt x="7841" y="25"/>
                    <a:pt x="7637" y="34"/>
                    <a:pt x="7406" y="34"/>
                  </a:cubicBezTo>
                  <a:cubicBezTo>
                    <a:pt x="7230" y="34"/>
                    <a:pt x="7038" y="29"/>
                    <a:pt x="6828" y="17"/>
                  </a:cubicBezTo>
                  <a:cubicBezTo>
                    <a:pt x="6634" y="6"/>
                    <a:pt x="6448" y="1"/>
                    <a:pt x="6269" y="1"/>
                  </a:cubicBezTo>
                  <a:close/>
                </a:path>
              </a:pathLst>
            </a:custGeom>
            <a:solidFill>
              <a:srgbClr val="3433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7979778" y="192400"/>
              <a:ext cx="630221" cy="402861"/>
            </a:xfrm>
            <a:custGeom>
              <a:rect b="b" l="l" r="r" t="t"/>
              <a:pathLst>
                <a:path extrusionOk="0" h="8755" w="13696">
                  <a:moveTo>
                    <a:pt x="10967" y="0"/>
                  </a:moveTo>
                  <a:cubicBezTo>
                    <a:pt x="10940" y="0"/>
                    <a:pt x="10913" y="1"/>
                    <a:pt x="10887" y="1"/>
                  </a:cubicBezTo>
                  <a:cubicBezTo>
                    <a:pt x="9908" y="37"/>
                    <a:pt x="10127" y="784"/>
                    <a:pt x="8491" y="932"/>
                  </a:cubicBezTo>
                  <a:cubicBezTo>
                    <a:pt x="8310" y="948"/>
                    <a:pt x="8107" y="957"/>
                    <a:pt x="7876" y="957"/>
                  </a:cubicBezTo>
                  <a:cubicBezTo>
                    <a:pt x="7699" y="957"/>
                    <a:pt x="7507" y="952"/>
                    <a:pt x="7297" y="940"/>
                  </a:cubicBezTo>
                  <a:cubicBezTo>
                    <a:pt x="7103" y="929"/>
                    <a:pt x="6916" y="924"/>
                    <a:pt x="6737" y="924"/>
                  </a:cubicBezTo>
                  <a:cubicBezTo>
                    <a:pt x="6541" y="924"/>
                    <a:pt x="6354" y="930"/>
                    <a:pt x="6175" y="940"/>
                  </a:cubicBezTo>
                  <a:cubicBezTo>
                    <a:pt x="4003" y="1067"/>
                    <a:pt x="3020" y="1923"/>
                    <a:pt x="3020" y="1923"/>
                  </a:cubicBezTo>
                  <a:cubicBezTo>
                    <a:pt x="3020" y="1923"/>
                    <a:pt x="3083" y="459"/>
                    <a:pt x="2632" y="459"/>
                  </a:cubicBezTo>
                  <a:cubicBezTo>
                    <a:pt x="2629" y="459"/>
                    <a:pt x="2626" y="459"/>
                    <a:pt x="2623" y="459"/>
                  </a:cubicBezTo>
                  <a:cubicBezTo>
                    <a:pt x="2165" y="483"/>
                    <a:pt x="2332" y="2336"/>
                    <a:pt x="2332" y="2336"/>
                  </a:cubicBezTo>
                  <a:cubicBezTo>
                    <a:pt x="2332" y="2336"/>
                    <a:pt x="1801" y="1108"/>
                    <a:pt x="1417" y="1108"/>
                  </a:cubicBezTo>
                  <a:cubicBezTo>
                    <a:pt x="1376" y="1108"/>
                    <a:pt x="1338" y="1121"/>
                    <a:pt x="1301" y="1151"/>
                  </a:cubicBezTo>
                  <a:cubicBezTo>
                    <a:pt x="919" y="1461"/>
                    <a:pt x="1854" y="2909"/>
                    <a:pt x="1854" y="2909"/>
                  </a:cubicBezTo>
                  <a:cubicBezTo>
                    <a:pt x="1437" y="3180"/>
                    <a:pt x="1130" y="3494"/>
                    <a:pt x="904" y="3833"/>
                  </a:cubicBezTo>
                  <a:cubicBezTo>
                    <a:pt x="693" y="4143"/>
                    <a:pt x="554" y="4473"/>
                    <a:pt x="470" y="4815"/>
                  </a:cubicBezTo>
                  <a:cubicBezTo>
                    <a:pt x="1" y="6677"/>
                    <a:pt x="1147" y="8754"/>
                    <a:pt x="1147" y="8754"/>
                  </a:cubicBezTo>
                  <a:cubicBezTo>
                    <a:pt x="1317" y="8613"/>
                    <a:pt x="1539" y="8571"/>
                    <a:pt x="1742" y="8571"/>
                  </a:cubicBezTo>
                  <a:cubicBezTo>
                    <a:pt x="2035" y="8571"/>
                    <a:pt x="2289" y="8659"/>
                    <a:pt x="2289" y="8659"/>
                  </a:cubicBezTo>
                  <a:cubicBezTo>
                    <a:pt x="2750" y="7907"/>
                    <a:pt x="3435" y="5281"/>
                    <a:pt x="3435" y="5281"/>
                  </a:cubicBezTo>
                  <a:cubicBezTo>
                    <a:pt x="3435" y="5281"/>
                    <a:pt x="6820" y="5830"/>
                    <a:pt x="9510" y="6009"/>
                  </a:cubicBezTo>
                  <a:cubicBezTo>
                    <a:pt x="9696" y="6022"/>
                    <a:pt x="9880" y="6028"/>
                    <a:pt x="10059" y="6028"/>
                  </a:cubicBezTo>
                  <a:cubicBezTo>
                    <a:pt x="10713" y="6028"/>
                    <a:pt x="11314" y="5942"/>
                    <a:pt x="11825" y="5774"/>
                  </a:cubicBezTo>
                  <a:cubicBezTo>
                    <a:pt x="11941" y="6550"/>
                    <a:pt x="12204" y="7879"/>
                    <a:pt x="12876" y="8579"/>
                  </a:cubicBezTo>
                  <a:cubicBezTo>
                    <a:pt x="12876" y="8579"/>
                    <a:pt x="13068" y="8526"/>
                    <a:pt x="13294" y="8526"/>
                  </a:cubicBezTo>
                  <a:cubicBezTo>
                    <a:pt x="13427" y="8526"/>
                    <a:pt x="13571" y="8544"/>
                    <a:pt x="13695" y="8603"/>
                  </a:cubicBezTo>
                  <a:cubicBezTo>
                    <a:pt x="13695" y="8603"/>
                    <a:pt x="13588" y="5933"/>
                    <a:pt x="13166" y="4911"/>
                  </a:cubicBezTo>
                  <a:cubicBezTo>
                    <a:pt x="13373" y="4648"/>
                    <a:pt x="13509" y="4338"/>
                    <a:pt x="13552" y="3988"/>
                  </a:cubicBezTo>
                  <a:cubicBezTo>
                    <a:pt x="13675" y="3029"/>
                    <a:pt x="13278" y="2864"/>
                    <a:pt x="12991" y="2864"/>
                  </a:cubicBezTo>
                  <a:cubicBezTo>
                    <a:pt x="12841" y="2864"/>
                    <a:pt x="12721" y="2909"/>
                    <a:pt x="12721" y="2909"/>
                  </a:cubicBezTo>
                  <a:cubicBezTo>
                    <a:pt x="13580" y="841"/>
                    <a:pt x="12122" y="0"/>
                    <a:pt x="10967" y="0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8210496" y="981185"/>
              <a:ext cx="127047" cy="119961"/>
            </a:xfrm>
            <a:custGeom>
              <a:rect b="b" l="l" r="r" t="t"/>
              <a:pathLst>
                <a:path extrusionOk="0" h="2607" w="2761">
                  <a:moveTo>
                    <a:pt x="1092" y="1"/>
                  </a:moveTo>
                  <a:cubicBezTo>
                    <a:pt x="893" y="1"/>
                    <a:pt x="517" y="65"/>
                    <a:pt x="302" y="509"/>
                  </a:cubicBezTo>
                  <a:cubicBezTo>
                    <a:pt x="0" y="1137"/>
                    <a:pt x="254" y="1249"/>
                    <a:pt x="672" y="1615"/>
                  </a:cubicBezTo>
                  <a:cubicBezTo>
                    <a:pt x="1094" y="1981"/>
                    <a:pt x="1301" y="2419"/>
                    <a:pt x="1615" y="2586"/>
                  </a:cubicBezTo>
                  <a:cubicBezTo>
                    <a:pt x="1642" y="2600"/>
                    <a:pt x="1671" y="2607"/>
                    <a:pt x="1702" y="2607"/>
                  </a:cubicBezTo>
                  <a:cubicBezTo>
                    <a:pt x="2041" y="2607"/>
                    <a:pt x="2619" y="1824"/>
                    <a:pt x="2761" y="1157"/>
                  </a:cubicBezTo>
                  <a:cubicBezTo>
                    <a:pt x="2761" y="1157"/>
                    <a:pt x="1317" y="692"/>
                    <a:pt x="959" y="454"/>
                  </a:cubicBezTo>
                  <a:cubicBezTo>
                    <a:pt x="1071" y="334"/>
                    <a:pt x="1225" y="11"/>
                    <a:pt x="1225" y="11"/>
                  </a:cubicBezTo>
                  <a:cubicBezTo>
                    <a:pt x="1225" y="11"/>
                    <a:pt x="1173" y="1"/>
                    <a:pt x="1092" y="1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8327833" y="978240"/>
              <a:ext cx="127093" cy="119961"/>
            </a:xfrm>
            <a:custGeom>
              <a:rect b="b" l="l" r="r" t="t"/>
              <a:pathLst>
                <a:path extrusionOk="0" h="2607" w="2762">
                  <a:moveTo>
                    <a:pt x="1669" y="1"/>
                  </a:moveTo>
                  <a:cubicBezTo>
                    <a:pt x="1588" y="1"/>
                    <a:pt x="1536" y="11"/>
                    <a:pt x="1536" y="11"/>
                  </a:cubicBezTo>
                  <a:lnTo>
                    <a:pt x="1803" y="454"/>
                  </a:lnTo>
                  <a:cubicBezTo>
                    <a:pt x="1468" y="832"/>
                    <a:pt x="1" y="1157"/>
                    <a:pt x="1" y="1157"/>
                  </a:cubicBezTo>
                  <a:cubicBezTo>
                    <a:pt x="142" y="1827"/>
                    <a:pt x="720" y="2607"/>
                    <a:pt x="1059" y="2607"/>
                  </a:cubicBezTo>
                  <a:cubicBezTo>
                    <a:pt x="1090" y="2607"/>
                    <a:pt x="1120" y="2600"/>
                    <a:pt x="1147" y="2586"/>
                  </a:cubicBezTo>
                  <a:cubicBezTo>
                    <a:pt x="1461" y="2419"/>
                    <a:pt x="1667" y="1981"/>
                    <a:pt x="2089" y="1616"/>
                  </a:cubicBezTo>
                  <a:cubicBezTo>
                    <a:pt x="2507" y="1253"/>
                    <a:pt x="2761" y="1138"/>
                    <a:pt x="2460" y="509"/>
                  </a:cubicBezTo>
                  <a:cubicBezTo>
                    <a:pt x="2244" y="65"/>
                    <a:pt x="1868" y="1"/>
                    <a:pt x="1669" y="1"/>
                  </a:cubicBezTo>
                  <a:close/>
                </a:path>
              </a:pathLst>
            </a:custGeom>
            <a:solidFill>
              <a:srgbClr val="302F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8126059" y="499042"/>
              <a:ext cx="111540" cy="73716"/>
            </a:xfrm>
            <a:custGeom>
              <a:rect b="b" l="l" r="r" t="t"/>
              <a:pathLst>
                <a:path extrusionOk="0" h="1602" w="2424">
                  <a:moveTo>
                    <a:pt x="1984" y="1"/>
                  </a:moveTo>
                  <a:cubicBezTo>
                    <a:pt x="1739" y="1"/>
                    <a:pt x="1492" y="296"/>
                    <a:pt x="1492" y="296"/>
                  </a:cubicBezTo>
                  <a:cubicBezTo>
                    <a:pt x="1492" y="296"/>
                    <a:pt x="1467" y="148"/>
                    <a:pt x="1173" y="148"/>
                  </a:cubicBezTo>
                  <a:cubicBezTo>
                    <a:pt x="1158" y="148"/>
                    <a:pt x="1143" y="148"/>
                    <a:pt x="1127" y="149"/>
                  </a:cubicBezTo>
                  <a:cubicBezTo>
                    <a:pt x="510" y="252"/>
                    <a:pt x="1" y="1553"/>
                    <a:pt x="32" y="1601"/>
                  </a:cubicBezTo>
                  <a:lnTo>
                    <a:pt x="128" y="1581"/>
                  </a:lnTo>
                  <a:cubicBezTo>
                    <a:pt x="765" y="1044"/>
                    <a:pt x="1978" y="1267"/>
                    <a:pt x="2249" y="837"/>
                  </a:cubicBezTo>
                  <a:cubicBezTo>
                    <a:pt x="2424" y="561"/>
                    <a:pt x="2275" y="513"/>
                    <a:pt x="2148" y="513"/>
                  </a:cubicBezTo>
                  <a:cubicBezTo>
                    <a:pt x="2080" y="513"/>
                    <a:pt x="2017" y="527"/>
                    <a:pt x="2017" y="527"/>
                  </a:cubicBezTo>
                  <a:cubicBezTo>
                    <a:pt x="2017" y="527"/>
                    <a:pt x="2304" y="276"/>
                    <a:pt x="2221" y="121"/>
                  </a:cubicBezTo>
                  <a:cubicBezTo>
                    <a:pt x="2148" y="33"/>
                    <a:pt x="2066" y="1"/>
                    <a:pt x="1984" y="1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8413697" y="499042"/>
              <a:ext cx="111540" cy="73716"/>
            </a:xfrm>
            <a:custGeom>
              <a:rect b="b" l="l" r="r" t="t"/>
              <a:pathLst>
                <a:path extrusionOk="0" h="1602" w="2424">
                  <a:moveTo>
                    <a:pt x="438" y="1"/>
                  </a:moveTo>
                  <a:cubicBezTo>
                    <a:pt x="356" y="1"/>
                    <a:pt x="275" y="33"/>
                    <a:pt x="203" y="121"/>
                  </a:cubicBezTo>
                  <a:cubicBezTo>
                    <a:pt x="120" y="276"/>
                    <a:pt x="403" y="527"/>
                    <a:pt x="403" y="527"/>
                  </a:cubicBezTo>
                  <a:cubicBezTo>
                    <a:pt x="403" y="527"/>
                    <a:pt x="341" y="513"/>
                    <a:pt x="273" y="513"/>
                  </a:cubicBezTo>
                  <a:cubicBezTo>
                    <a:pt x="148" y="513"/>
                    <a:pt x="0" y="561"/>
                    <a:pt x="175" y="837"/>
                  </a:cubicBezTo>
                  <a:cubicBezTo>
                    <a:pt x="446" y="1267"/>
                    <a:pt x="1659" y="1044"/>
                    <a:pt x="2296" y="1581"/>
                  </a:cubicBezTo>
                  <a:lnTo>
                    <a:pt x="2392" y="1601"/>
                  </a:lnTo>
                  <a:cubicBezTo>
                    <a:pt x="2423" y="1553"/>
                    <a:pt x="1914" y="252"/>
                    <a:pt x="1297" y="149"/>
                  </a:cubicBezTo>
                  <a:cubicBezTo>
                    <a:pt x="1281" y="148"/>
                    <a:pt x="1266" y="148"/>
                    <a:pt x="1251" y="148"/>
                  </a:cubicBezTo>
                  <a:cubicBezTo>
                    <a:pt x="957" y="148"/>
                    <a:pt x="932" y="296"/>
                    <a:pt x="932" y="296"/>
                  </a:cubicBezTo>
                  <a:cubicBezTo>
                    <a:pt x="932" y="296"/>
                    <a:pt x="683" y="1"/>
                    <a:pt x="438" y="1"/>
                  </a:cubicBezTo>
                  <a:close/>
                </a:path>
              </a:pathLst>
            </a:custGeom>
            <a:solidFill>
              <a:srgbClr val="1918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8" name="Google Shape;498;p17"/>
          <p:cNvGrpSpPr/>
          <p:nvPr/>
        </p:nvGrpSpPr>
        <p:grpSpPr>
          <a:xfrm>
            <a:off x="720000" y="3032054"/>
            <a:ext cx="2674800" cy="1292539"/>
            <a:chOff x="720000" y="2924125"/>
            <a:chExt cx="2674800" cy="1441118"/>
          </a:xfrm>
        </p:grpSpPr>
        <p:sp>
          <p:nvSpPr>
            <p:cNvPr id="499" name="Google Shape;499;p17"/>
            <p:cNvSpPr/>
            <p:nvPr/>
          </p:nvSpPr>
          <p:spPr>
            <a:xfrm>
              <a:off x="772050" y="2924125"/>
              <a:ext cx="2514615" cy="1441118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7"/>
            <p:cNvSpPr txBox="1"/>
            <p:nvPr/>
          </p:nvSpPr>
          <p:spPr>
            <a:xfrm>
              <a:off x="720000" y="2952650"/>
              <a:ext cx="2674800" cy="124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21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Results confirmed that, on average, neighbors have more connections.</a:t>
              </a:r>
              <a:endParaRPr i="0" sz="21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18"/>
          <p:cNvGrpSpPr/>
          <p:nvPr/>
        </p:nvGrpSpPr>
        <p:grpSpPr>
          <a:xfrm>
            <a:off x="3058338" y="1332625"/>
            <a:ext cx="3027325" cy="3027725"/>
            <a:chOff x="282275" y="1449525"/>
            <a:chExt cx="3027325" cy="3027725"/>
          </a:xfrm>
        </p:grpSpPr>
        <p:sp>
          <p:nvSpPr>
            <p:cNvPr id="505" name="Google Shape;505;p18"/>
            <p:cNvSpPr/>
            <p:nvPr/>
          </p:nvSpPr>
          <p:spPr>
            <a:xfrm>
              <a:off x="457200" y="1449525"/>
              <a:ext cx="1426200" cy="1426200"/>
            </a:xfrm>
            <a:prstGeom prst="bentArrow">
              <a:avLst>
                <a:gd fmla="val 25000" name="adj1"/>
                <a:gd fmla="val 25000" name="adj2"/>
                <a:gd fmla="val 25000" name="adj3"/>
                <a:gd fmla="val 75000" name="adj4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8"/>
            <p:cNvSpPr/>
            <p:nvPr/>
          </p:nvSpPr>
          <p:spPr>
            <a:xfrm rot="5400000">
              <a:off x="1883400" y="1624850"/>
              <a:ext cx="1426200" cy="1426200"/>
            </a:xfrm>
            <a:prstGeom prst="bentArrow">
              <a:avLst>
                <a:gd fmla="val 25000" name="adj1"/>
                <a:gd fmla="val 25000" name="adj2"/>
                <a:gd fmla="val 25000" name="adj3"/>
                <a:gd fmla="val 75000" name="adj4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8"/>
            <p:cNvSpPr/>
            <p:nvPr/>
          </p:nvSpPr>
          <p:spPr>
            <a:xfrm rot="10800000">
              <a:off x="1708475" y="3051050"/>
              <a:ext cx="1426200" cy="1426200"/>
            </a:xfrm>
            <a:prstGeom prst="bentArrow">
              <a:avLst>
                <a:gd fmla="val 25000" name="adj1"/>
                <a:gd fmla="val 25000" name="adj2"/>
                <a:gd fmla="val 25000" name="adj3"/>
                <a:gd fmla="val 75000" name="adj4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8"/>
            <p:cNvSpPr/>
            <p:nvPr/>
          </p:nvSpPr>
          <p:spPr>
            <a:xfrm rot="-5400000">
              <a:off x="282275" y="2875725"/>
              <a:ext cx="1426200" cy="1426200"/>
            </a:xfrm>
            <a:prstGeom prst="bentArrow">
              <a:avLst>
                <a:gd fmla="val 25000" name="adj1"/>
                <a:gd fmla="val 25000" name="adj2"/>
                <a:gd fmla="val 25000" name="adj3"/>
                <a:gd fmla="val 75000" name="adj4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9" name="Google Shape;509;p18"/>
          <p:cNvSpPr/>
          <p:nvPr/>
        </p:nvSpPr>
        <p:spPr>
          <a:xfrm>
            <a:off x="3175975" y="16374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8"/>
          <p:cNvSpPr/>
          <p:nvPr/>
        </p:nvSpPr>
        <p:spPr>
          <a:xfrm>
            <a:off x="3175975" y="345917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18"/>
          <p:cNvSpPr/>
          <p:nvPr/>
        </p:nvSpPr>
        <p:spPr>
          <a:xfrm>
            <a:off x="5512975" y="26105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Time Evolution of Networks</a:t>
            </a:r>
            <a:endParaRPr sz="3000"/>
          </a:p>
        </p:txBody>
      </p:sp>
      <p:grpSp>
        <p:nvGrpSpPr>
          <p:cNvPr id="513" name="Google Shape;513;p18"/>
          <p:cNvGrpSpPr/>
          <p:nvPr/>
        </p:nvGrpSpPr>
        <p:grpSpPr>
          <a:xfrm>
            <a:off x="504719" y="3269050"/>
            <a:ext cx="2288571" cy="1440377"/>
            <a:chOff x="503709" y="1740149"/>
            <a:chExt cx="2192328" cy="1440377"/>
          </a:xfrm>
        </p:grpSpPr>
        <p:sp>
          <p:nvSpPr>
            <p:cNvPr id="514" name="Google Shape;514;p18"/>
            <p:cNvSpPr/>
            <p:nvPr/>
          </p:nvSpPr>
          <p:spPr>
            <a:xfrm>
              <a:off x="503709" y="1740150"/>
              <a:ext cx="2192249" cy="1440376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8"/>
            <p:cNvSpPr txBox="1"/>
            <p:nvPr/>
          </p:nvSpPr>
          <p:spPr>
            <a:xfrm>
              <a:off x="596037" y="1740149"/>
              <a:ext cx="2100000" cy="144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9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Nodes were added dynamically, following preferential attachment.</a:t>
              </a:r>
              <a:endParaRPr b="0" i="0" sz="19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516" name="Google Shape;516;p18"/>
          <p:cNvGrpSpPr/>
          <p:nvPr/>
        </p:nvGrpSpPr>
        <p:grpSpPr>
          <a:xfrm>
            <a:off x="617640" y="1332625"/>
            <a:ext cx="2175995" cy="1537975"/>
            <a:chOff x="727730" y="3238384"/>
            <a:chExt cx="1650857" cy="325229"/>
          </a:xfrm>
        </p:grpSpPr>
        <p:sp>
          <p:nvSpPr>
            <p:cNvPr id="517" name="Google Shape;517;p18"/>
            <p:cNvSpPr/>
            <p:nvPr/>
          </p:nvSpPr>
          <p:spPr>
            <a:xfrm>
              <a:off x="727730" y="3238386"/>
              <a:ext cx="1650175" cy="325227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8"/>
            <p:cNvSpPr txBox="1"/>
            <p:nvPr/>
          </p:nvSpPr>
          <p:spPr>
            <a:xfrm>
              <a:off x="728287" y="3238384"/>
              <a:ext cx="16503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9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Simulated network growth over time using the Barabási–Albert model.</a:t>
              </a:r>
              <a:endParaRPr b="0" i="0" sz="19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519" name="Google Shape;519;p18"/>
          <p:cNvGrpSpPr/>
          <p:nvPr/>
        </p:nvGrpSpPr>
        <p:grpSpPr>
          <a:xfrm>
            <a:off x="6739232" y="1501469"/>
            <a:ext cx="1742918" cy="2244143"/>
            <a:chOff x="6627129" y="1891119"/>
            <a:chExt cx="2192350" cy="1833600"/>
          </a:xfrm>
        </p:grpSpPr>
        <p:sp>
          <p:nvSpPr>
            <p:cNvPr id="520" name="Google Shape;520;p18"/>
            <p:cNvSpPr/>
            <p:nvPr/>
          </p:nvSpPr>
          <p:spPr>
            <a:xfrm>
              <a:off x="6627129" y="1961018"/>
              <a:ext cx="2192350" cy="1598909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8"/>
            <p:cNvSpPr txBox="1"/>
            <p:nvPr/>
          </p:nvSpPr>
          <p:spPr>
            <a:xfrm>
              <a:off x="6627129" y="1891119"/>
              <a:ext cx="2106900" cy="18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19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Visualization shows how the network evolves and the paradox strengthens.</a:t>
              </a:r>
              <a:endParaRPr sz="19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sz="1900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cxnSp>
        <p:nvCxnSpPr>
          <p:cNvPr id="522" name="Google Shape;522;p18"/>
          <p:cNvCxnSpPr>
            <a:stCxn id="518" idx="3"/>
            <a:endCxn id="509" idx="2"/>
          </p:cNvCxnSpPr>
          <p:nvPr/>
        </p:nvCxnSpPr>
        <p:spPr>
          <a:xfrm flipH="1" rot="10800000">
            <a:off x="2793635" y="1923923"/>
            <a:ext cx="382200" cy="115200"/>
          </a:xfrm>
          <a:prstGeom prst="curvedConnector3">
            <a:avLst>
              <a:gd fmla="val 5001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3" name="Google Shape;523;p18"/>
          <p:cNvCxnSpPr>
            <a:stCxn id="515" idx="3"/>
            <a:endCxn id="510" idx="2"/>
          </p:cNvCxnSpPr>
          <p:nvPr/>
        </p:nvCxnSpPr>
        <p:spPr>
          <a:xfrm flipH="1" rot="10800000">
            <a:off x="2793290" y="3745600"/>
            <a:ext cx="382800" cy="243600"/>
          </a:xfrm>
          <a:prstGeom prst="curvedConnector3">
            <a:avLst>
              <a:gd fmla="val 4998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524" name="Google Shape;524;p18"/>
          <p:cNvCxnSpPr>
            <a:stCxn id="521" idx="1"/>
            <a:endCxn id="511" idx="6"/>
          </p:cNvCxnSpPr>
          <p:nvPr/>
        </p:nvCxnSpPr>
        <p:spPr>
          <a:xfrm flipH="1">
            <a:off x="6085532" y="2623540"/>
            <a:ext cx="653700" cy="2733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9"/>
          <p:cNvSpPr/>
          <p:nvPr/>
        </p:nvSpPr>
        <p:spPr>
          <a:xfrm>
            <a:off x="692063" y="1183350"/>
            <a:ext cx="7731951" cy="3508802"/>
          </a:xfrm>
          <a:custGeom>
            <a:rect b="b" l="l" r="r" t="t"/>
            <a:pathLst>
              <a:path extrusionOk="0" h="29674" w="40258">
                <a:moveTo>
                  <a:pt x="36470" y="989"/>
                </a:moveTo>
                <a:cubicBezTo>
                  <a:pt x="36245" y="944"/>
                  <a:pt x="36017" y="903"/>
                  <a:pt x="35785" y="882"/>
                </a:cubicBezTo>
                <a:cubicBezTo>
                  <a:pt x="34672" y="778"/>
                  <a:pt x="33549" y="713"/>
                  <a:pt x="32429" y="685"/>
                </a:cubicBezTo>
                <a:cubicBezTo>
                  <a:pt x="30887" y="640"/>
                  <a:pt x="29346" y="654"/>
                  <a:pt x="27808" y="640"/>
                </a:cubicBezTo>
                <a:cubicBezTo>
                  <a:pt x="27210" y="636"/>
                  <a:pt x="26612" y="640"/>
                  <a:pt x="26014" y="630"/>
                </a:cubicBezTo>
                <a:cubicBezTo>
                  <a:pt x="25308" y="619"/>
                  <a:pt x="24607" y="598"/>
                  <a:pt x="23906" y="560"/>
                </a:cubicBezTo>
                <a:cubicBezTo>
                  <a:pt x="22416" y="477"/>
                  <a:pt x="20926" y="432"/>
                  <a:pt x="19447" y="260"/>
                </a:cubicBezTo>
                <a:cubicBezTo>
                  <a:pt x="17984" y="94"/>
                  <a:pt x="16529" y="18"/>
                  <a:pt x="15064" y="8"/>
                </a:cubicBezTo>
                <a:cubicBezTo>
                  <a:pt x="13765" y="0"/>
                  <a:pt x="12468" y="91"/>
                  <a:pt x="11172" y="198"/>
                </a:cubicBezTo>
                <a:cubicBezTo>
                  <a:pt x="10630" y="246"/>
                  <a:pt x="10080" y="177"/>
                  <a:pt x="9534" y="201"/>
                </a:cubicBezTo>
                <a:cubicBezTo>
                  <a:pt x="8593" y="239"/>
                  <a:pt x="7657" y="180"/>
                  <a:pt x="6720" y="94"/>
                </a:cubicBezTo>
                <a:cubicBezTo>
                  <a:pt x="6565" y="73"/>
                  <a:pt x="6406" y="73"/>
                  <a:pt x="6254" y="91"/>
                </a:cubicBezTo>
                <a:cubicBezTo>
                  <a:pt x="5286" y="270"/>
                  <a:pt x="4318" y="453"/>
                  <a:pt x="3347" y="640"/>
                </a:cubicBezTo>
                <a:cubicBezTo>
                  <a:pt x="2666" y="767"/>
                  <a:pt x="2078" y="1069"/>
                  <a:pt x="1674" y="1694"/>
                </a:cubicBezTo>
                <a:cubicBezTo>
                  <a:pt x="1339" y="2209"/>
                  <a:pt x="958" y="2720"/>
                  <a:pt x="810" y="3342"/>
                </a:cubicBezTo>
                <a:cubicBezTo>
                  <a:pt x="647" y="4010"/>
                  <a:pt x="499" y="4680"/>
                  <a:pt x="513" y="5400"/>
                </a:cubicBezTo>
                <a:cubicBezTo>
                  <a:pt x="516" y="5786"/>
                  <a:pt x="447" y="6170"/>
                  <a:pt x="412" y="6561"/>
                </a:cubicBezTo>
                <a:cubicBezTo>
                  <a:pt x="350" y="7283"/>
                  <a:pt x="277" y="8002"/>
                  <a:pt x="232" y="8731"/>
                </a:cubicBezTo>
                <a:cubicBezTo>
                  <a:pt x="184" y="9426"/>
                  <a:pt x="170" y="10128"/>
                  <a:pt x="149" y="10822"/>
                </a:cubicBezTo>
                <a:cubicBezTo>
                  <a:pt x="119" y="11915"/>
                  <a:pt x="74" y="13006"/>
                  <a:pt x="63" y="14096"/>
                </a:cubicBezTo>
                <a:cubicBezTo>
                  <a:pt x="57" y="15530"/>
                  <a:pt x="122" y="16961"/>
                  <a:pt x="63" y="18382"/>
                </a:cubicBezTo>
                <a:cubicBezTo>
                  <a:pt x="1" y="19844"/>
                  <a:pt x="12" y="21292"/>
                  <a:pt x="132" y="22750"/>
                </a:cubicBezTo>
                <a:cubicBezTo>
                  <a:pt x="212" y="23732"/>
                  <a:pt x="364" y="24700"/>
                  <a:pt x="706" y="25633"/>
                </a:cubicBezTo>
                <a:cubicBezTo>
                  <a:pt x="1194" y="26957"/>
                  <a:pt x="2027" y="27880"/>
                  <a:pt x="3250" y="28419"/>
                </a:cubicBezTo>
                <a:cubicBezTo>
                  <a:pt x="3855" y="28689"/>
                  <a:pt x="4477" y="28875"/>
                  <a:pt x="5106" y="29003"/>
                </a:cubicBezTo>
                <a:cubicBezTo>
                  <a:pt x="5787" y="29145"/>
                  <a:pt x="6478" y="29217"/>
                  <a:pt x="7167" y="29255"/>
                </a:cubicBezTo>
                <a:cubicBezTo>
                  <a:pt x="8963" y="29348"/>
                  <a:pt x="10764" y="29390"/>
                  <a:pt x="12565" y="29477"/>
                </a:cubicBezTo>
                <a:cubicBezTo>
                  <a:pt x="14234" y="29570"/>
                  <a:pt x="15897" y="29597"/>
                  <a:pt x="17566" y="29556"/>
                </a:cubicBezTo>
                <a:cubicBezTo>
                  <a:pt x="18635" y="29528"/>
                  <a:pt x="19702" y="29556"/>
                  <a:pt x="20771" y="29584"/>
                </a:cubicBezTo>
                <a:cubicBezTo>
                  <a:pt x="22388" y="29618"/>
                  <a:pt x="24006" y="29674"/>
                  <a:pt x="25616" y="29542"/>
                </a:cubicBezTo>
                <a:cubicBezTo>
                  <a:pt x="25979" y="29514"/>
                  <a:pt x="26345" y="29501"/>
                  <a:pt x="26709" y="29525"/>
                </a:cubicBezTo>
                <a:cubicBezTo>
                  <a:pt x="26768" y="29528"/>
                  <a:pt x="26830" y="29535"/>
                  <a:pt x="26889" y="29549"/>
                </a:cubicBezTo>
                <a:cubicBezTo>
                  <a:pt x="27130" y="29597"/>
                  <a:pt x="31195" y="28983"/>
                  <a:pt x="31319" y="28979"/>
                </a:cubicBezTo>
                <a:cubicBezTo>
                  <a:pt x="32332" y="28910"/>
                  <a:pt x="33348" y="28837"/>
                  <a:pt x="34361" y="28778"/>
                </a:cubicBezTo>
                <a:cubicBezTo>
                  <a:pt x="35371" y="28710"/>
                  <a:pt x="36379" y="28592"/>
                  <a:pt x="37396" y="28613"/>
                </a:cubicBezTo>
                <a:cubicBezTo>
                  <a:pt x="37942" y="28627"/>
                  <a:pt x="38353" y="28474"/>
                  <a:pt x="38710" y="28094"/>
                </a:cubicBezTo>
                <a:cubicBezTo>
                  <a:pt x="38871" y="27922"/>
                  <a:pt x="39024" y="27727"/>
                  <a:pt x="39148" y="27523"/>
                </a:cubicBezTo>
                <a:cubicBezTo>
                  <a:pt x="39556" y="26836"/>
                  <a:pt x="39805" y="26092"/>
                  <a:pt x="39857" y="25263"/>
                </a:cubicBezTo>
                <a:cubicBezTo>
                  <a:pt x="39978" y="23362"/>
                  <a:pt x="40109" y="21475"/>
                  <a:pt x="40223" y="19571"/>
                </a:cubicBezTo>
                <a:cubicBezTo>
                  <a:pt x="40257" y="19014"/>
                  <a:pt x="40254" y="18457"/>
                  <a:pt x="40251" y="17894"/>
                </a:cubicBezTo>
                <a:cubicBezTo>
                  <a:pt x="40251" y="16463"/>
                  <a:pt x="40223" y="15039"/>
                  <a:pt x="40219" y="13612"/>
                </a:cubicBezTo>
                <a:cubicBezTo>
                  <a:pt x="40216" y="12267"/>
                  <a:pt x="40144" y="10923"/>
                  <a:pt x="40029" y="9585"/>
                </a:cubicBezTo>
                <a:cubicBezTo>
                  <a:pt x="39943" y="8600"/>
                  <a:pt x="39912" y="7622"/>
                  <a:pt x="39839" y="6640"/>
                </a:cubicBezTo>
                <a:cubicBezTo>
                  <a:pt x="39791" y="6028"/>
                  <a:pt x="39742" y="5410"/>
                  <a:pt x="39653" y="4798"/>
                </a:cubicBezTo>
                <a:cubicBezTo>
                  <a:pt x="39493" y="3754"/>
                  <a:pt x="39134" y="2787"/>
                  <a:pt x="38530" y="1922"/>
                </a:cubicBezTo>
                <a:cubicBezTo>
                  <a:pt x="38287" y="1576"/>
                  <a:pt x="38011" y="1314"/>
                  <a:pt x="37606" y="1235"/>
                </a:cubicBezTo>
                <a:cubicBezTo>
                  <a:pt x="37596" y="1231"/>
                  <a:pt x="37582" y="1227"/>
                  <a:pt x="37569" y="1224"/>
                </a:cubicBezTo>
                <a:cubicBezTo>
                  <a:pt x="37499" y="1214"/>
                  <a:pt x="37430" y="1200"/>
                  <a:pt x="37362" y="1186"/>
                </a:cubicBezTo>
                <a:cubicBezTo>
                  <a:pt x="37064" y="1128"/>
                  <a:pt x="36767" y="1051"/>
                  <a:pt x="36470" y="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rotWithShape="0" algn="bl" dir="1980000" dist="19050">
              <a:srgbClr val="000000">
                <a:alpha val="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Results &amp; Visualizations</a:t>
            </a:r>
            <a:endParaRPr sz="3000"/>
          </a:p>
        </p:txBody>
      </p:sp>
      <p:graphicFrame>
        <p:nvGraphicFramePr>
          <p:cNvPr id="531" name="Google Shape;531;p19"/>
          <p:cNvGraphicFramePr/>
          <p:nvPr/>
        </p:nvGraphicFramePr>
        <p:xfrm>
          <a:off x="-1836937" y="84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{18C6D8A5-E9FC-44C7-B67F-BF0C26801358}</a:tableStyleId>
              </a:tblPr>
              <a:tblGrid>
                <a:gridCol w="3254500"/>
                <a:gridCol w="2126900"/>
                <a:gridCol w="2126900"/>
                <a:gridCol w="2126900"/>
              </a:tblGrid>
              <a:tr h="1148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Arial"/>
                        <a:buNone/>
                      </a:pPr>
                      <a:r>
                        <a:t/>
                      </a:r>
                      <a:endParaRPr sz="2500" u="none" cap="none" strike="noStrike">
                        <a:solidFill>
                          <a:schemeClr val="accent1"/>
                        </a:solidFill>
                        <a:latin typeface="Covered By Your Grace"/>
                        <a:ea typeface="Covered By Your Grace"/>
                        <a:cs typeface="Covered By Your Grace"/>
                        <a:sym typeface="Covered By Your Grac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accent1"/>
                        </a:solidFill>
                        <a:latin typeface="Covered By Your Grace"/>
                        <a:ea typeface="Covered By Your Grace"/>
                        <a:cs typeface="Covered By Your Grace"/>
                        <a:sym typeface="Covered By Your Grac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BE0D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lt1"/>
                        </a:solidFill>
                        <a:latin typeface="Covered By Your Grace"/>
                        <a:ea typeface="Covered By Your Grace"/>
                        <a:cs typeface="Covered By Your Grace"/>
                        <a:sym typeface="Covered By Your Grac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EBE0D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BE0D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accent4"/>
                        </a:solidFill>
                        <a:latin typeface="Covered By Your Grace"/>
                        <a:ea typeface="Covered By Your Grace"/>
                        <a:cs typeface="Covered By Your Grace"/>
                        <a:sym typeface="Covered By Your Grac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EBE0D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Animated visualization of network growth.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Bar charts comparing node degree vs. neighbor degree across network types.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934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Interactive Plotly visualization for exploring network structure.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accent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6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A35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532" name="Google Shape;532;p19"/>
          <p:cNvPicPr preferRelativeResize="0"/>
          <p:nvPr/>
        </p:nvPicPr>
        <p:blipFill rotWithShape="1">
          <a:blip r:embed="rId3">
            <a:alphaModFix/>
          </a:blip>
          <a:srcRect b="0" l="2807" r="42138" t="0"/>
          <a:stretch/>
        </p:blipFill>
        <p:spPr>
          <a:xfrm>
            <a:off x="1574050" y="3130900"/>
            <a:ext cx="1678851" cy="114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19"/>
          <p:cNvPicPr preferRelativeResize="0"/>
          <p:nvPr/>
        </p:nvPicPr>
        <p:blipFill rotWithShape="1">
          <a:blip r:embed="rId4">
            <a:alphaModFix/>
          </a:blip>
          <a:srcRect b="68560" l="-147830" r="147830" t="-68560"/>
          <a:stretch/>
        </p:blipFill>
        <p:spPr>
          <a:xfrm>
            <a:off x="940300" y="152400"/>
            <a:ext cx="1858975" cy="12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8250" y="1755450"/>
            <a:ext cx="1678850" cy="1140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8930" y="3069763"/>
            <a:ext cx="1635752" cy="1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Conclusion</a:t>
            </a:r>
            <a:endParaRPr sz="3000"/>
          </a:p>
        </p:txBody>
      </p:sp>
      <p:grpSp>
        <p:nvGrpSpPr>
          <p:cNvPr id="541" name="Google Shape;541;p20"/>
          <p:cNvGrpSpPr/>
          <p:nvPr/>
        </p:nvGrpSpPr>
        <p:grpSpPr>
          <a:xfrm>
            <a:off x="2733263" y="2848475"/>
            <a:ext cx="1656300" cy="1850100"/>
            <a:chOff x="715109" y="1512325"/>
            <a:chExt cx="1656300" cy="1850100"/>
          </a:xfrm>
        </p:grpSpPr>
        <p:sp>
          <p:nvSpPr>
            <p:cNvPr id="542" name="Google Shape;542;p20"/>
            <p:cNvSpPr/>
            <p:nvPr/>
          </p:nvSpPr>
          <p:spPr>
            <a:xfrm>
              <a:off x="721434" y="1512376"/>
              <a:ext cx="1643432" cy="1850026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0"/>
            <p:cNvSpPr txBox="1"/>
            <p:nvPr/>
          </p:nvSpPr>
          <p:spPr>
            <a:xfrm>
              <a:off x="715109" y="1512325"/>
              <a:ext cx="1656300" cy="185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22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The effect is strongest in scale-free networks due to hub nodes.</a:t>
              </a:r>
              <a:endParaRPr b="0" i="0" sz="22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544" name="Google Shape;544;p20"/>
          <p:cNvGrpSpPr/>
          <p:nvPr/>
        </p:nvGrpSpPr>
        <p:grpSpPr>
          <a:xfrm>
            <a:off x="532987" y="1344025"/>
            <a:ext cx="1841700" cy="2338800"/>
            <a:chOff x="536800" y="3238300"/>
            <a:chExt cx="1841700" cy="2338800"/>
          </a:xfrm>
        </p:grpSpPr>
        <p:sp>
          <p:nvSpPr>
            <p:cNvPr id="545" name="Google Shape;545;p20"/>
            <p:cNvSpPr/>
            <p:nvPr/>
          </p:nvSpPr>
          <p:spPr>
            <a:xfrm>
              <a:off x="536800" y="3238300"/>
              <a:ext cx="1841099" cy="2338682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0"/>
            <p:cNvSpPr txBox="1"/>
            <p:nvPr/>
          </p:nvSpPr>
          <p:spPr>
            <a:xfrm>
              <a:off x="536800" y="3238300"/>
              <a:ext cx="1841700" cy="233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22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The Friendship Paradox holds across different synthetic networks.</a:t>
              </a:r>
              <a:endParaRPr b="0" i="0" sz="22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547" name="Google Shape;547;p20"/>
          <p:cNvGrpSpPr/>
          <p:nvPr/>
        </p:nvGrpSpPr>
        <p:grpSpPr>
          <a:xfrm>
            <a:off x="4748137" y="1344025"/>
            <a:ext cx="1848003" cy="2809263"/>
            <a:chOff x="6760866" y="1373375"/>
            <a:chExt cx="1848003" cy="2809263"/>
          </a:xfrm>
        </p:grpSpPr>
        <p:sp>
          <p:nvSpPr>
            <p:cNvPr id="548" name="Google Shape;548;p20"/>
            <p:cNvSpPr/>
            <p:nvPr/>
          </p:nvSpPr>
          <p:spPr>
            <a:xfrm>
              <a:off x="6767166" y="1373400"/>
              <a:ext cx="1841703" cy="2809238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0"/>
            <p:cNvSpPr txBox="1"/>
            <p:nvPr/>
          </p:nvSpPr>
          <p:spPr>
            <a:xfrm>
              <a:off x="6760866" y="1373375"/>
              <a:ext cx="1848000" cy="28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22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Time evolution reinforces the paradox as new nodes attach to well-connected hubs.</a:t>
              </a:r>
              <a:endParaRPr b="0" i="0" sz="22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grpSp>
        <p:nvGrpSpPr>
          <p:cNvPr id="550" name="Google Shape;550;p20"/>
          <p:cNvGrpSpPr/>
          <p:nvPr/>
        </p:nvGrpSpPr>
        <p:grpSpPr>
          <a:xfrm>
            <a:off x="6954713" y="2164000"/>
            <a:ext cx="1656300" cy="2534568"/>
            <a:chOff x="6760875" y="3211028"/>
            <a:chExt cx="1656300" cy="427508"/>
          </a:xfrm>
        </p:grpSpPr>
        <p:sp>
          <p:nvSpPr>
            <p:cNvPr id="551" name="Google Shape;551;p20"/>
            <p:cNvSpPr/>
            <p:nvPr/>
          </p:nvSpPr>
          <p:spPr>
            <a:xfrm>
              <a:off x="6767175" y="3211082"/>
              <a:ext cx="1643734" cy="427454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20"/>
            <p:cNvSpPr txBox="1"/>
            <p:nvPr/>
          </p:nvSpPr>
          <p:spPr>
            <a:xfrm>
              <a:off x="6760875" y="3211028"/>
              <a:ext cx="16563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6050" lIns="116050" spcFirstLastPara="1" rIns="116050" wrap="square" tIns="116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22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Applications: Social networks, epidemiology, marketing, and network science.</a:t>
              </a:r>
              <a:endParaRPr b="0" i="0" sz="22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  <p:cxnSp>
        <p:nvCxnSpPr>
          <p:cNvPr id="553" name="Google Shape;553;p20"/>
          <p:cNvCxnSpPr>
            <a:stCxn id="546" idx="3"/>
            <a:endCxn id="543" idx="1"/>
          </p:cNvCxnSpPr>
          <p:nvPr/>
        </p:nvCxnSpPr>
        <p:spPr>
          <a:xfrm>
            <a:off x="2374688" y="2513425"/>
            <a:ext cx="358500" cy="1260000"/>
          </a:xfrm>
          <a:prstGeom prst="curved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4" name="Google Shape;554;p20"/>
          <p:cNvCxnSpPr>
            <a:stCxn id="543" idx="3"/>
            <a:endCxn id="549" idx="1"/>
          </p:cNvCxnSpPr>
          <p:nvPr/>
        </p:nvCxnSpPr>
        <p:spPr>
          <a:xfrm flipH="1" rot="10800000">
            <a:off x="4389563" y="2748725"/>
            <a:ext cx="358500" cy="1024800"/>
          </a:xfrm>
          <a:prstGeom prst="curved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5" name="Google Shape;555;p20"/>
          <p:cNvCxnSpPr>
            <a:stCxn id="549" idx="3"/>
            <a:endCxn id="552" idx="1"/>
          </p:cNvCxnSpPr>
          <p:nvPr/>
        </p:nvCxnSpPr>
        <p:spPr>
          <a:xfrm>
            <a:off x="6596138" y="2748625"/>
            <a:ext cx="358500" cy="682500"/>
          </a:xfrm>
          <a:prstGeom prst="curved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Thank You For Your Attention!</a:t>
            </a:r>
            <a:endParaRPr sz="3000"/>
          </a:p>
        </p:txBody>
      </p:sp>
      <p:cxnSp>
        <p:nvCxnSpPr>
          <p:cNvPr id="561" name="Google Shape;561;p21"/>
          <p:cNvCxnSpPr>
            <a:stCxn id="562" idx="1"/>
            <a:endCxn id="563" idx="6"/>
          </p:cNvCxnSpPr>
          <p:nvPr/>
        </p:nvCxnSpPr>
        <p:spPr>
          <a:xfrm flipH="1">
            <a:off x="3228808" y="2984558"/>
            <a:ext cx="2736900" cy="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64" name="Google Shape;564;p21"/>
          <p:cNvGrpSpPr/>
          <p:nvPr/>
        </p:nvGrpSpPr>
        <p:grpSpPr>
          <a:xfrm>
            <a:off x="2203279" y="2068130"/>
            <a:ext cx="1488020" cy="1834644"/>
            <a:chOff x="719455" y="1865992"/>
            <a:chExt cx="1033778" cy="1193808"/>
          </a:xfrm>
        </p:grpSpPr>
        <p:grpSp>
          <p:nvGrpSpPr>
            <p:cNvPr id="565" name="Google Shape;565;p21"/>
            <p:cNvGrpSpPr/>
            <p:nvPr/>
          </p:nvGrpSpPr>
          <p:grpSpPr>
            <a:xfrm>
              <a:off x="719455" y="1865992"/>
              <a:ext cx="1033778" cy="1193808"/>
              <a:chOff x="6022496" y="179167"/>
              <a:chExt cx="1033778" cy="1193808"/>
            </a:xfrm>
          </p:grpSpPr>
          <p:sp>
            <p:nvSpPr>
              <p:cNvPr id="566" name="Google Shape;566;p21"/>
              <p:cNvSpPr/>
              <p:nvPr/>
            </p:nvSpPr>
            <p:spPr>
              <a:xfrm>
                <a:off x="6022496" y="179167"/>
                <a:ext cx="1033778" cy="1193808"/>
              </a:xfrm>
              <a:custGeom>
                <a:rect b="b" l="l" r="r" t="t"/>
                <a:pathLst>
                  <a:path extrusionOk="0" h="23521" w="20366">
                    <a:moveTo>
                      <a:pt x="10858" y="0"/>
                    </a:moveTo>
                    <a:cubicBezTo>
                      <a:pt x="9673" y="0"/>
                      <a:pt x="8322" y="240"/>
                      <a:pt x="6897" y="936"/>
                    </a:cubicBezTo>
                    <a:cubicBezTo>
                      <a:pt x="6381" y="1187"/>
                      <a:pt x="5864" y="1501"/>
                      <a:pt x="5360" y="1859"/>
                    </a:cubicBezTo>
                    <a:cubicBezTo>
                      <a:pt x="4902" y="1931"/>
                      <a:pt x="4162" y="2104"/>
                      <a:pt x="3394" y="2510"/>
                    </a:cubicBezTo>
                    <a:cubicBezTo>
                      <a:pt x="2660" y="2896"/>
                      <a:pt x="2047" y="3413"/>
                      <a:pt x="1578" y="4044"/>
                    </a:cubicBezTo>
                    <a:cubicBezTo>
                      <a:pt x="993" y="4825"/>
                      <a:pt x="638" y="5769"/>
                      <a:pt x="521" y="6844"/>
                    </a:cubicBezTo>
                    <a:cubicBezTo>
                      <a:pt x="407" y="7881"/>
                      <a:pt x="441" y="8687"/>
                      <a:pt x="631" y="9389"/>
                    </a:cubicBezTo>
                    <a:cubicBezTo>
                      <a:pt x="817" y="10068"/>
                      <a:pt x="1117" y="10534"/>
                      <a:pt x="1379" y="10947"/>
                    </a:cubicBezTo>
                    <a:cubicBezTo>
                      <a:pt x="1578" y="11260"/>
                      <a:pt x="1751" y="11529"/>
                      <a:pt x="1902" y="11925"/>
                    </a:cubicBezTo>
                    <a:lnTo>
                      <a:pt x="1909" y="11946"/>
                    </a:lnTo>
                    <a:lnTo>
                      <a:pt x="1923" y="11976"/>
                    </a:lnTo>
                    <a:cubicBezTo>
                      <a:pt x="1937" y="12014"/>
                      <a:pt x="2067" y="12353"/>
                      <a:pt x="2129" y="12773"/>
                    </a:cubicBezTo>
                    <a:cubicBezTo>
                      <a:pt x="2191" y="13200"/>
                      <a:pt x="2153" y="13544"/>
                      <a:pt x="2029" y="13744"/>
                    </a:cubicBezTo>
                    <a:cubicBezTo>
                      <a:pt x="1864" y="14002"/>
                      <a:pt x="1640" y="14257"/>
                      <a:pt x="1403" y="14529"/>
                    </a:cubicBezTo>
                    <a:cubicBezTo>
                      <a:pt x="1017" y="14963"/>
                      <a:pt x="621" y="15415"/>
                      <a:pt x="359" y="15994"/>
                    </a:cubicBezTo>
                    <a:cubicBezTo>
                      <a:pt x="1" y="16789"/>
                      <a:pt x="1" y="17609"/>
                      <a:pt x="352" y="18432"/>
                    </a:cubicBezTo>
                    <a:lnTo>
                      <a:pt x="355" y="18436"/>
                    </a:lnTo>
                    <a:cubicBezTo>
                      <a:pt x="400" y="18542"/>
                      <a:pt x="449" y="18636"/>
                      <a:pt x="486" y="18711"/>
                    </a:cubicBezTo>
                    <a:cubicBezTo>
                      <a:pt x="717" y="19159"/>
                      <a:pt x="1007" y="19525"/>
                      <a:pt x="1351" y="19797"/>
                    </a:cubicBezTo>
                    <a:cubicBezTo>
                      <a:pt x="1554" y="19962"/>
                      <a:pt x="1775" y="20089"/>
                      <a:pt x="2005" y="20186"/>
                    </a:cubicBezTo>
                    <a:cubicBezTo>
                      <a:pt x="2153" y="20633"/>
                      <a:pt x="2398" y="21037"/>
                      <a:pt x="2732" y="21385"/>
                    </a:cubicBezTo>
                    <a:cubicBezTo>
                      <a:pt x="3104" y="21777"/>
                      <a:pt x="3586" y="22094"/>
                      <a:pt x="4158" y="22321"/>
                    </a:cubicBezTo>
                    <a:cubicBezTo>
                      <a:pt x="4282" y="22377"/>
                      <a:pt x="4678" y="22542"/>
                      <a:pt x="5281" y="22735"/>
                    </a:cubicBezTo>
                    <a:cubicBezTo>
                      <a:pt x="5478" y="22873"/>
                      <a:pt x="5705" y="22962"/>
                      <a:pt x="5942" y="22990"/>
                    </a:cubicBezTo>
                    <a:cubicBezTo>
                      <a:pt x="5996" y="22996"/>
                      <a:pt x="6047" y="22999"/>
                      <a:pt x="6100" y="22999"/>
                    </a:cubicBezTo>
                    <a:cubicBezTo>
                      <a:pt x="6129" y="22999"/>
                      <a:pt x="6158" y="22998"/>
                      <a:pt x="6187" y="22997"/>
                    </a:cubicBezTo>
                    <a:cubicBezTo>
                      <a:pt x="7252" y="23272"/>
                      <a:pt x="8327" y="23441"/>
                      <a:pt x="9387" y="23496"/>
                    </a:cubicBezTo>
                    <a:cubicBezTo>
                      <a:pt x="9656" y="23510"/>
                      <a:pt x="9918" y="23520"/>
                      <a:pt x="10179" y="23520"/>
                    </a:cubicBezTo>
                    <a:cubicBezTo>
                      <a:pt x="11506" y="23520"/>
                      <a:pt x="12774" y="23338"/>
                      <a:pt x="13962" y="22976"/>
                    </a:cubicBezTo>
                    <a:cubicBezTo>
                      <a:pt x="14083" y="22956"/>
                      <a:pt x="14200" y="22918"/>
                      <a:pt x="14310" y="22865"/>
                    </a:cubicBezTo>
                    <a:cubicBezTo>
                      <a:pt x="14796" y="22700"/>
                      <a:pt x="15271" y="22508"/>
                      <a:pt x="15726" y="22283"/>
                    </a:cubicBezTo>
                    <a:cubicBezTo>
                      <a:pt x="15943" y="22245"/>
                      <a:pt x="16202" y="22183"/>
                      <a:pt x="16474" y="22080"/>
                    </a:cubicBezTo>
                    <a:cubicBezTo>
                      <a:pt x="16901" y="21911"/>
                      <a:pt x="17269" y="21670"/>
                      <a:pt x="17569" y="21360"/>
                    </a:cubicBezTo>
                    <a:cubicBezTo>
                      <a:pt x="17741" y="21181"/>
                      <a:pt x="17889" y="20981"/>
                      <a:pt x="18010" y="20765"/>
                    </a:cubicBezTo>
                    <a:cubicBezTo>
                      <a:pt x="18554" y="20558"/>
                      <a:pt x="19243" y="20172"/>
                      <a:pt x="19736" y="19455"/>
                    </a:cubicBezTo>
                    <a:cubicBezTo>
                      <a:pt x="20008" y="19066"/>
                      <a:pt x="20187" y="18622"/>
                      <a:pt x="20277" y="18140"/>
                    </a:cubicBezTo>
                    <a:cubicBezTo>
                      <a:pt x="20366" y="17636"/>
                      <a:pt x="20353" y="17092"/>
                      <a:pt x="20239" y="16517"/>
                    </a:cubicBezTo>
                    <a:cubicBezTo>
                      <a:pt x="20073" y="15676"/>
                      <a:pt x="19801" y="14991"/>
                      <a:pt x="19412" y="14423"/>
                    </a:cubicBezTo>
                    <a:cubicBezTo>
                      <a:pt x="19060" y="13909"/>
                      <a:pt x="18682" y="13596"/>
                      <a:pt x="18406" y="13372"/>
                    </a:cubicBezTo>
                    <a:cubicBezTo>
                      <a:pt x="18344" y="13317"/>
                      <a:pt x="18261" y="13251"/>
                      <a:pt x="18210" y="13203"/>
                    </a:cubicBezTo>
                    <a:cubicBezTo>
                      <a:pt x="18182" y="12855"/>
                      <a:pt x="18302" y="12424"/>
                      <a:pt x="18468" y="11839"/>
                    </a:cubicBezTo>
                    <a:cubicBezTo>
                      <a:pt x="18678" y="11105"/>
                      <a:pt x="18936" y="10192"/>
                      <a:pt x="19016" y="8979"/>
                    </a:cubicBezTo>
                    <a:cubicBezTo>
                      <a:pt x="19050" y="8483"/>
                      <a:pt x="19060" y="8001"/>
                      <a:pt x="19046" y="7547"/>
                    </a:cubicBezTo>
                    <a:cubicBezTo>
                      <a:pt x="19019" y="6578"/>
                      <a:pt x="18878" y="5734"/>
                      <a:pt x="18623" y="4974"/>
                    </a:cubicBezTo>
                    <a:cubicBezTo>
                      <a:pt x="18348" y="4154"/>
                      <a:pt x="17944" y="3437"/>
                      <a:pt x="17393" y="2786"/>
                    </a:cubicBezTo>
                    <a:cubicBezTo>
                      <a:pt x="17025" y="2345"/>
                      <a:pt x="16477" y="1883"/>
                      <a:pt x="15850" y="1484"/>
                    </a:cubicBezTo>
                    <a:cubicBezTo>
                      <a:pt x="15130" y="1022"/>
                      <a:pt x="14310" y="643"/>
                      <a:pt x="13483" y="392"/>
                    </a:cubicBezTo>
                    <a:cubicBezTo>
                      <a:pt x="12770" y="177"/>
                      <a:pt x="11876" y="0"/>
                      <a:pt x="108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rotWithShape="0" algn="bl" dir="1980000" dist="19050">
                  <a:srgbClr val="000000">
                    <a:alpha val="9803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21"/>
              <p:cNvSpPr/>
              <p:nvPr/>
            </p:nvSpPr>
            <p:spPr>
              <a:xfrm>
                <a:off x="6043849" y="224242"/>
                <a:ext cx="974966" cy="1103670"/>
              </a:xfrm>
              <a:custGeom>
                <a:rect b="b" l="l" r="r" t="t"/>
                <a:pathLst>
                  <a:path extrusionOk="0" h="23985" w="21188">
                    <a:moveTo>
                      <a:pt x="4930" y="7331"/>
                    </a:moveTo>
                    <a:cubicBezTo>
                      <a:pt x="4930" y="7342"/>
                      <a:pt x="4926" y="7355"/>
                      <a:pt x="4926" y="7366"/>
                    </a:cubicBezTo>
                    <a:cubicBezTo>
                      <a:pt x="4870" y="7355"/>
                      <a:pt x="4811" y="7346"/>
                      <a:pt x="4755" y="7342"/>
                    </a:cubicBezTo>
                    <a:cubicBezTo>
                      <a:pt x="4799" y="7338"/>
                      <a:pt x="4838" y="7336"/>
                      <a:pt x="4868" y="7336"/>
                    </a:cubicBezTo>
                    <a:cubicBezTo>
                      <a:pt x="4889" y="7336"/>
                      <a:pt x="4907" y="7337"/>
                      <a:pt x="4918" y="7338"/>
                    </a:cubicBezTo>
                    <a:cubicBezTo>
                      <a:pt x="4918" y="7338"/>
                      <a:pt x="4922" y="7334"/>
                      <a:pt x="4930" y="7331"/>
                    </a:cubicBezTo>
                    <a:close/>
                    <a:moveTo>
                      <a:pt x="15434" y="10315"/>
                    </a:moveTo>
                    <a:cubicBezTo>
                      <a:pt x="15610" y="10391"/>
                      <a:pt x="15801" y="10438"/>
                      <a:pt x="16007" y="10438"/>
                    </a:cubicBezTo>
                    <a:cubicBezTo>
                      <a:pt x="16015" y="10438"/>
                      <a:pt x="16023" y="10438"/>
                      <a:pt x="16031" y="10438"/>
                    </a:cubicBezTo>
                    <a:cubicBezTo>
                      <a:pt x="16230" y="10438"/>
                      <a:pt x="16425" y="10398"/>
                      <a:pt x="16599" y="10319"/>
                    </a:cubicBezTo>
                    <a:lnTo>
                      <a:pt x="16599" y="10319"/>
                    </a:lnTo>
                    <a:cubicBezTo>
                      <a:pt x="16410" y="10408"/>
                      <a:pt x="16206" y="10458"/>
                      <a:pt x="16002" y="10458"/>
                    </a:cubicBezTo>
                    <a:cubicBezTo>
                      <a:pt x="15808" y="10458"/>
                      <a:pt x="15614" y="10413"/>
                      <a:pt x="15430" y="10315"/>
                    </a:cubicBezTo>
                    <a:close/>
                    <a:moveTo>
                      <a:pt x="5157" y="10378"/>
                    </a:moveTo>
                    <a:cubicBezTo>
                      <a:pt x="5177" y="10438"/>
                      <a:pt x="5197" y="10497"/>
                      <a:pt x="5217" y="10553"/>
                    </a:cubicBezTo>
                    <a:cubicBezTo>
                      <a:pt x="5181" y="10477"/>
                      <a:pt x="5157" y="10418"/>
                      <a:pt x="5145" y="10386"/>
                    </a:cubicBezTo>
                    <a:cubicBezTo>
                      <a:pt x="5149" y="10382"/>
                      <a:pt x="5153" y="10382"/>
                      <a:pt x="5157" y="10378"/>
                    </a:cubicBezTo>
                    <a:close/>
                    <a:moveTo>
                      <a:pt x="11376" y="1"/>
                    </a:moveTo>
                    <a:cubicBezTo>
                      <a:pt x="10164" y="1"/>
                      <a:pt x="8854" y="260"/>
                      <a:pt x="7504" y="920"/>
                    </a:cubicBezTo>
                    <a:cubicBezTo>
                      <a:pt x="6967" y="1183"/>
                      <a:pt x="6422" y="1513"/>
                      <a:pt x="5877" y="1912"/>
                    </a:cubicBezTo>
                    <a:cubicBezTo>
                      <a:pt x="5797" y="1971"/>
                      <a:pt x="5713" y="2026"/>
                      <a:pt x="5630" y="2090"/>
                    </a:cubicBezTo>
                    <a:cubicBezTo>
                      <a:pt x="5630" y="2090"/>
                      <a:pt x="1480" y="2297"/>
                      <a:pt x="1023" y="6490"/>
                    </a:cubicBezTo>
                    <a:cubicBezTo>
                      <a:pt x="672" y="9658"/>
                      <a:pt x="1795" y="9685"/>
                      <a:pt x="2523" y="11623"/>
                    </a:cubicBezTo>
                    <a:cubicBezTo>
                      <a:pt x="2523" y="11623"/>
                      <a:pt x="3422" y="13732"/>
                      <a:pt x="2523" y="15141"/>
                    </a:cubicBezTo>
                    <a:cubicBezTo>
                      <a:pt x="1627" y="16549"/>
                      <a:pt x="0" y="17424"/>
                      <a:pt x="709" y="19071"/>
                    </a:cubicBezTo>
                    <a:cubicBezTo>
                      <a:pt x="740" y="19151"/>
                      <a:pt x="780" y="19223"/>
                      <a:pt x="816" y="19295"/>
                    </a:cubicBezTo>
                    <a:cubicBezTo>
                      <a:pt x="896" y="19119"/>
                      <a:pt x="1007" y="18976"/>
                      <a:pt x="1146" y="18885"/>
                    </a:cubicBezTo>
                    <a:cubicBezTo>
                      <a:pt x="4154" y="16736"/>
                      <a:pt x="5686" y="13848"/>
                      <a:pt x="5268" y="10697"/>
                    </a:cubicBezTo>
                    <a:lnTo>
                      <a:pt x="5268" y="10697"/>
                    </a:lnTo>
                    <a:cubicBezTo>
                      <a:pt x="5272" y="10712"/>
                      <a:pt x="5276" y="10724"/>
                      <a:pt x="5280" y="10736"/>
                    </a:cubicBezTo>
                    <a:cubicBezTo>
                      <a:pt x="5682" y="13872"/>
                      <a:pt x="4154" y="16744"/>
                      <a:pt x="1154" y="18885"/>
                    </a:cubicBezTo>
                    <a:cubicBezTo>
                      <a:pt x="1019" y="18976"/>
                      <a:pt x="907" y="19119"/>
                      <a:pt x="824" y="19295"/>
                    </a:cubicBezTo>
                    <a:cubicBezTo>
                      <a:pt x="1286" y="20193"/>
                      <a:pt x="1894" y="20351"/>
                      <a:pt x="2264" y="20351"/>
                    </a:cubicBezTo>
                    <a:cubicBezTo>
                      <a:pt x="2464" y="20351"/>
                      <a:pt x="2595" y="20305"/>
                      <a:pt x="2595" y="20305"/>
                    </a:cubicBezTo>
                    <a:lnTo>
                      <a:pt x="2595" y="20305"/>
                    </a:lnTo>
                    <a:cubicBezTo>
                      <a:pt x="2595" y="20305"/>
                      <a:pt x="2244" y="21936"/>
                      <a:pt x="4266" y="22724"/>
                    </a:cubicBezTo>
                    <a:cubicBezTo>
                      <a:pt x="4266" y="22724"/>
                      <a:pt x="7046" y="23985"/>
                      <a:pt x="10613" y="23985"/>
                    </a:cubicBezTo>
                    <a:cubicBezTo>
                      <a:pt x="11624" y="23985"/>
                      <a:pt x="12699" y="23883"/>
                      <a:pt x="13791" y="23623"/>
                    </a:cubicBezTo>
                    <a:cubicBezTo>
                      <a:pt x="14650" y="23416"/>
                      <a:pt x="15525" y="23114"/>
                      <a:pt x="16384" y="22685"/>
                    </a:cubicBezTo>
                    <a:lnTo>
                      <a:pt x="16377" y="22613"/>
                    </a:lnTo>
                    <a:cubicBezTo>
                      <a:pt x="16512" y="22613"/>
                      <a:pt x="18151" y="22577"/>
                      <a:pt x="18450" y="21077"/>
                    </a:cubicBezTo>
                    <a:cubicBezTo>
                      <a:pt x="18450" y="21077"/>
                      <a:pt x="18470" y="21073"/>
                      <a:pt x="18501" y="21069"/>
                    </a:cubicBezTo>
                    <a:lnTo>
                      <a:pt x="18501" y="21065"/>
                    </a:lnTo>
                    <a:cubicBezTo>
                      <a:pt x="18896" y="21001"/>
                      <a:pt x="21188" y="20492"/>
                      <a:pt x="20654" y="17798"/>
                    </a:cubicBezTo>
                    <a:cubicBezTo>
                      <a:pt x="20069" y="14858"/>
                      <a:pt x="18461" y="15319"/>
                      <a:pt x="18294" y="13887"/>
                    </a:cubicBezTo>
                    <a:cubicBezTo>
                      <a:pt x="18127" y="12458"/>
                      <a:pt x="19047" y="11178"/>
                      <a:pt x="19214" y="8679"/>
                    </a:cubicBezTo>
                    <a:cubicBezTo>
                      <a:pt x="19249" y="8154"/>
                      <a:pt x="19262" y="7652"/>
                      <a:pt x="19245" y="7175"/>
                    </a:cubicBezTo>
                    <a:cubicBezTo>
                      <a:pt x="19218" y="6260"/>
                      <a:pt x="19094" y="5425"/>
                      <a:pt x="18840" y="4665"/>
                    </a:cubicBezTo>
                    <a:cubicBezTo>
                      <a:pt x="18593" y="3932"/>
                      <a:pt x="18227" y="3268"/>
                      <a:pt x="17710" y="2655"/>
                    </a:cubicBezTo>
                    <a:cubicBezTo>
                      <a:pt x="16863" y="1649"/>
                      <a:pt x="14434" y="1"/>
                      <a:pt x="11376" y="1"/>
                    </a:cubicBezTo>
                    <a:close/>
                  </a:path>
                </a:pathLst>
              </a:custGeom>
              <a:solidFill>
                <a:srgbClr val="FFB6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21"/>
              <p:cNvSpPr/>
              <p:nvPr/>
            </p:nvSpPr>
            <p:spPr>
              <a:xfrm>
                <a:off x="6311977" y="1198421"/>
                <a:ext cx="12194" cy="101877"/>
              </a:xfrm>
              <a:custGeom>
                <a:rect b="b" l="l" r="r" t="t"/>
                <a:pathLst>
                  <a:path extrusionOk="0" h="2214" w="265">
                    <a:moveTo>
                      <a:pt x="192" y="1"/>
                    </a:moveTo>
                    <a:cubicBezTo>
                      <a:pt x="154" y="1"/>
                      <a:pt x="116" y="25"/>
                      <a:pt x="114" y="73"/>
                    </a:cubicBezTo>
                    <a:cubicBezTo>
                      <a:pt x="74" y="761"/>
                      <a:pt x="38" y="1453"/>
                      <a:pt x="2" y="2142"/>
                    </a:cubicBezTo>
                    <a:cubicBezTo>
                      <a:pt x="0" y="2190"/>
                      <a:pt x="36" y="2214"/>
                      <a:pt x="73" y="2214"/>
                    </a:cubicBezTo>
                    <a:cubicBezTo>
                      <a:pt x="111" y="2214"/>
                      <a:pt x="150" y="2190"/>
                      <a:pt x="154" y="2142"/>
                    </a:cubicBezTo>
                    <a:cubicBezTo>
                      <a:pt x="189" y="1453"/>
                      <a:pt x="225" y="761"/>
                      <a:pt x="261" y="73"/>
                    </a:cubicBezTo>
                    <a:cubicBezTo>
                      <a:pt x="265" y="25"/>
                      <a:pt x="229" y="1"/>
                      <a:pt x="1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21"/>
              <p:cNvSpPr/>
              <p:nvPr/>
            </p:nvSpPr>
            <p:spPr>
              <a:xfrm>
                <a:off x="6711293" y="1198421"/>
                <a:ext cx="10537" cy="101877"/>
              </a:xfrm>
              <a:custGeom>
                <a:rect b="b" l="l" r="r" t="t"/>
                <a:pathLst>
                  <a:path extrusionOk="0" h="2214" w="229">
                    <a:moveTo>
                      <a:pt x="75" y="1"/>
                    </a:moveTo>
                    <a:cubicBezTo>
                      <a:pt x="37" y="1"/>
                      <a:pt x="0" y="25"/>
                      <a:pt x="2" y="73"/>
                    </a:cubicBezTo>
                    <a:cubicBezTo>
                      <a:pt x="26" y="761"/>
                      <a:pt x="54" y="1453"/>
                      <a:pt x="78" y="2142"/>
                    </a:cubicBezTo>
                    <a:cubicBezTo>
                      <a:pt x="79" y="2190"/>
                      <a:pt x="117" y="2214"/>
                      <a:pt x="154" y="2214"/>
                    </a:cubicBezTo>
                    <a:cubicBezTo>
                      <a:pt x="192" y="2214"/>
                      <a:pt x="228" y="2190"/>
                      <a:pt x="228" y="2142"/>
                    </a:cubicBezTo>
                    <a:cubicBezTo>
                      <a:pt x="201" y="1453"/>
                      <a:pt x="177" y="761"/>
                      <a:pt x="153" y="73"/>
                    </a:cubicBezTo>
                    <a:cubicBezTo>
                      <a:pt x="151" y="25"/>
                      <a:pt x="112" y="1"/>
                      <a:pt x="7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21"/>
              <p:cNvSpPr/>
              <p:nvPr/>
            </p:nvSpPr>
            <p:spPr>
              <a:xfrm>
                <a:off x="6206051" y="609892"/>
                <a:ext cx="64421" cy="29818"/>
              </a:xfrm>
              <a:custGeom>
                <a:rect b="b" l="l" r="r" t="t"/>
                <a:pathLst>
                  <a:path extrusionOk="0" h="648" w="1400">
                    <a:moveTo>
                      <a:pt x="721" y="0"/>
                    </a:moveTo>
                    <a:cubicBezTo>
                      <a:pt x="546" y="0"/>
                      <a:pt x="355" y="63"/>
                      <a:pt x="223" y="179"/>
                    </a:cubicBezTo>
                    <a:cubicBezTo>
                      <a:pt x="192" y="202"/>
                      <a:pt x="7" y="493"/>
                      <a:pt x="44" y="493"/>
                    </a:cubicBezTo>
                    <a:cubicBezTo>
                      <a:pt x="44" y="493"/>
                      <a:pt x="44" y="493"/>
                      <a:pt x="45" y="493"/>
                    </a:cubicBezTo>
                    <a:lnTo>
                      <a:pt x="45" y="493"/>
                    </a:lnTo>
                    <a:cubicBezTo>
                      <a:pt x="1" y="497"/>
                      <a:pt x="1" y="573"/>
                      <a:pt x="45" y="577"/>
                    </a:cubicBezTo>
                    <a:cubicBezTo>
                      <a:pt x="48" y="581"/>
                      <a:pt x="52" y="581"/>
                      <a:pt x="52" y="581"/>
                    </a:cubicBezTo>
                    <a:cubicBezTo>
                      <a:pt x="56" y="581"/>
                      <a:pt x="60" y="582"/>
                      <a:pt x="64" y="582"/>
                    </a:cubicBezTo>
                    <a:cubicBezTo>
                      <a:pt x="82" y="582"/>
                      <a:pt x="94" y="574"/>
                      <a:pt x="104" y="561"/>
                    </a:cubicBezTo>
                    <a:cubicBezTo>
                      <a:pt x="243" y="370"/>
                      <a:pt x="407" y="230"/>
                      <a:pt x="653" y="206"/>
                    </a:cubicBezTo>
                    <a:cubicBezTo>
                      <a:pt x="672" y="205"/>
                      <a:pt x="690" y="204"/>
                      <a:pt x="708" y="204"/>
                    </a:cubicBezTo>
                    <a:cubicBezTo>
                      <a:pt x="975" y="204"/>
                      <a:pt x="1116" y="392"/>
                      <a:pt x="1250" y="612"/>
                    </a:cubicBezTo>
                    <a:cubicBezTo>
                      <a:pt x="1266" y="636"/>
                      <a:pt x="1293" y="647"/>
                      <a:pt x="1319" y="647"/>
                    </a:cubicBezTo>
                    <a:cubicBezTo>
                      <a:pt x="1360" y="647"/>
                      <a:pt x="1399" y="621"/>
                      <a:pt x="1397" y="573"/>
                    </a:cubicBezTo>
                    <a:cubicBezTo>
                      <a:pt x="1377" y="254"/>
                      <a:pt x="1031" y="0"/>
                      <a:pt x="7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21"/>
              <p:cNvSpPr/>
              <p:nvPr/>
            </p:nvSpPr>
            <p:spPr>
              <a:xfrm>
                <a:off x="6228598" y="634556"/>
                <a:ext cx="41920" cy="19971"/>
              </a:xfrm>
              <a:custGeom>
                <a:rect b="b" l="l" r="r" t="t"/>
                <a:pathLst>
                  <a:path extrusionOk="0" h="434" w="911">
                    <a:moveTo>
                      <a:pt x="677" y="0"/>
                    </a:moveTo>
                    <a:cubicBezTo>
                      <a:pt x="562" y="0"/>
                      <a:pt x="447" y="7"/>
                      <a:pt x="342" y="61"/>
                    </a:cubicBezTo>
                    <a:cubicBezTo>
                      <a:pt x="275" y="100"/>
                      <a:pt x="203" y="152"/>
                      <a:pt x="143" y="204"/>
                    </a:cubicBezTo>
                    <a:cubicBezTo>
                      <a:pt x="84" y="252"/>
                      <a:pt x="75" y="315"/>
                      <a:pt x="27" y="366"/>
                    </a:cubicBezTo>
                    <a:cubicBezTo>
                      <a:pt x="0" y="394"/>
                      <a:pt x="26" y="434"/>
                      <a:pt x="59" y="434"/>
                    </a:cubicBezTo>
                    <a:cubicBezTo>
                      <a:pt x="64" y="434"/>
                      <a:pt x="70" y="433"/>
                      <a:pt x="75" y="430"/>
                    </a:cubicBezTo>
                    <a:cubicBezTo>
                      <a:pt x="191" y="379"/>
                      <a:pt x="290" y="303"/>
                      <a:pt x="398" y="239"/>
                    </a:cubicBezTo>
                    <a:cubicBezTo>
                      <a:pt x="471" y="200"/>
                      <a:pt x="552" y="193"/>
                      <a:pt x="634" y="193"/>
                    </a:cubicBezTo>
                    <a:cubicBezTo>
                      <a:pt x="685" y="193"/>
                      <a:pt x="737" y="195"/>
                      <a:pt x="787" y="195"/>
                    </a:cubicBezTo>
                    <a:cubicBezTo>
                      <a:pt x="911" y="195"/>
                      <a:pt x="911" y="1"/>
                      <a:pt x="787" y="1"/>
                    </a:cubicBezTo>
                    <a:cubicBezTo>
                      <a:pt x="751" y="1"/>
                      <a:pt x="714" y="0"/>
                      <a:pt x="6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21"/>
              <p:cNvSpPr/>
              <p:nvPr/>
            </p:nvSpPr>
            <p:spPr>
              <a:xfrm>
                <a:off x="6762139" y="608005"/>
                <a:ext cx="64421" cy="30048"/>
              </a:xfrm>
              <a:custGeom>
                <a:rect b="b" l="l" r="r" t="t"/>
                <a:pathLst>
                  <a:path extrusionOk="0" h="653" w="1400">
                    <a:moveTo>
                      <a:pt x="675" y="1"/>
                    </a:moveTo>
                    <a:cubicBezTo>
                      <a:pt x="365" y="1"/>
                      <a:pt x="23" y="260"/>
                      <a:pt x="3" y="578"/>
                    </a:cubicBezTo>
                    <a:cubicBezTo>
                      <a:pt x="1" y="626"/>
                      <a:pt x="41" y="652"/>
                      <a:pt x="82" y="652"/>
                    </a:cubicBezTo>
                    <a:cubicBezTo>
                      <a:pt x="108" y="652"/>
                      <a:pt x="135" y="641"/>
                      <a:pt x="150" y="618"/>
                    </a:cubicBezTo>
                    <a:cubicBezTo>
                      <a:pt x="281" y="401"/>
                      <a:pt x="421" y="205"/>
                      <a:pt x="688" y="205"/>
                    </a:cubicBezTo>
                    <a:cubicBezTo>
                      <a:pt x="706" y="205"/>
                      <a:pt x="724" y="206"/>
                      <a:pt x="743" y="208"/>
                    </a:cubicBezTo>
                    <a:cubicBezTo>
                      <a:pt x="989" y="227"/>
                      <a:pt x="1153" y="363"/>
                      <a:pt x="1292" y="554"/>
                    </a:cubicBezTo>
                    <a:cubicBezTo>
                      <a:pt x="1308" y="574"/>
                      <a:pt x="1324" y="578"/>
                      <a:pt x="1344" y="578"/>
                    </a:cubicBezTo>
                    <a:cubicBezTo>
                      <a:pt x="1347" y="574"/>
                      <a:pt x="1352" y="574"/>
                      <a:pt x="1356" y="574"/>
                    </a:cubicBezTo>
                    <a:cubicBezTo>
                      <a:pt x="1400" y="566"/>
                      <a:pt x="1400" y="495"/>
                      <a:pt x="1356" y="490"/>
                    </a:cubicBezTo>
                    <a:lnTo>
                      <a:pt x="1356" y="490"/>
                    </a:lnTo>
                    <a:cubicBezTo>
                      <a:pt x="1356" y="490"/>
                      <a:pt x="1357" y="490"/>
                      <a:pt x="1357" y="490"/>
                    </a:cubicBezTo>
                    <a:cubicBezTo>
                      <a:pt x="1392" y="490"/>
                      <a:pt x="1204" y="199"/>
                      <a:pt x="1176" y="176"/>
                    </a:cubicBezTo>
                    <a:cubicBezTo>
                      <a:pt x="1042" y="65"/>
                      <a:pt x="851" y="1"/>
                      <a:pt x="67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21"/>
              <p:cNvSpPr/>
              <p:nvPr/>
            </p:nvSpPr>
            <p:spPr>
              <a:xfrm>
                <a:off x="6762093" y="632853"/>
                <a:ext cx="42012" cy="19740"/>
              </a:xfrm>
              <a:custGeom>
                <a:rect b="b" l="l" r="r" t="t"/>
                <a:pathLst>
                  <a:path extrusionOk="0" h="429" w="913">
                    <a:moveTo>
                      <a:pt x="265" y="1"/>
                    </a:moveTo>
                    <a:cubicBezTo>
                      <a:pt x="218" y="1"/>
                      <a:pt x="170" y="2"/>
                      <a:pt x="123" y="2"/>
                    </a:cubicBezTo>
                    <a:cubicBezTo>
                      <a:pt x="0" y="2"/>
                      <a:pt x="0" y="197"/>
                      <a:pt x="123" y="197"/>
                    </a:cubicBezTo>
                    <a:cubicBezTo>
                      <a:pt x="180" y="197"/>
                      <a:pt x="238" y="193"/>
                      <a:pt x="295" y="193"/>
                    </a:cubicBezTo>
                    <a:cubicBezTo>
                      <a:pt x="371" y="193"/>
                      <a:pt x="445" y="200"/>
                      <a:pt x="513" y="236"/>
                    </a:cubicBezTo>
                    <a:cubicBezTo>
                      <a:pt x="621" y="296"/>
                      <a:pt x="720" y="376"/>
                      <a:pt x="836" y="423"/>
                    </a:cubicBezTo>
                    <a:cubicBezTo>
                      <a:pt x="842" y="427"/>
                      <a:pt x="849" y="428"/>
                      <a:pt x="855" y="428"/>
                    </a:cubicBezTo>
                    <a:cubicBezTo>
                      <a:pt x="888" y="428"/>
                      <a:pt x="913" y="390"/>
                      <a:pt x="883" y="360"/>
                    </a:cubicBezTo>
                    <a:cubicBezTo>
                      <a:pt x="836" y="313"/>
                      <a:pt x="828" y="249"/>
                      <a:pt x="772" y="201"/>
                    </a:cubicBezTo>
                    <a:cubicBezTo>
                      <a:pt x="709" y="149"/>
                      <a:pt x="637" y="98"/>
                      <a:pt x="569" y="58"/>
                    </a:cubicBezTo>
                    <a:cubicBezTo>
                      <a:pt x="473" y="8"/>
                      <a:pt x="370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21"/>
              <p:cNvSpPr/>
              <p:nvPr/>
            </p:nvSpPr>
            <p:spPr>
              <a:xfrm>
                <a:off x="6311977" y="1198421"/>
                <a:ext cx="12194" cy="101877"/>
              </a:xfrm>
              <a:custGeom>
                <a:rect b="b" l="l" r="r" t="t"/>
                <a:pathLst>
                  <a:path extrusionOk="0" h="2214" w="265">
                    <a:moveTo>
                      <a:pt x="192" y="1"/>
                    </a:moveTo>
                    <a:cubicBezTo>
                      <a:pt x="154" y="1"/>
                      <a:pt x="116" y="25"/>
                      <a:pt x="114" y="73"/>
                    </a:cubicBezTo>
                    <a:cubicBezTo>
                      <a:pt x="74" y="761"/>
                      <a:pt x="38" y="1453"/>
                      <a:pt x="2" y="2142"/>
                    </a:cubicBezTo>
                    <a:cubicBezTo>
                      <a:pt x="0" y="2190"/>
                      <a:pt x="36" y="2214"/>
                      <a:pt x="73" y="2214"/>
                    </a:cubicBezTo>
                    <a:cubicBezTo>
                      <a:pt x="111" y="2214"/>
                      <a:pt x="150" y="2190"/>
                      <a:pt x="154" y="2142"/>
                    </a:cubicBezTo>
                    <a:cubicBezTo>
                      <a:pt x="189" y="1453"/>
                      <a:pt x="225" y="761"/>
                      <a:pt x="261" y="73"/>
                    </a:cubicBezTo>
                    <a:cubicBezTo>
                      <a:pt x="265" y="25"/>
                      <a:pt x="229" y="1"/>
                      <a:pt x="1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21"/>
              <p:cNvSpPr/>
              <p:nvPr/>
            </p:nvSpPr>
            <p:spPr>
              <a:xfrm>
                <a:off x="6711293" y="1198421"/>
                <a:ext cx="10537" cy="101877"/>
              </a:xfrm>
              <a:custGeom>
                <a:rect b="b" l="l" r="r" t="t"/>
                <a:pathLst>
                  <a:path extrusionOk="0" h="2214" w="229">
                    <a:moveTo>
                      <a:pt x="75" y="1"/>
                    </a:moveTo>
                    <a:cubicBezTo>
                      <a:pt x="37" y="1"/>
                      <a:pt x="0" y="25"/>
                      <a:pt x="2" y="73"/>
                    </a:cubicBezTo>
                    <a:cubicBezTo>
                      <a:pt x="26" y="761"/>
                      <a:pt x="54" y="1453"/>
                      <a:pt x="78" y="2142"/>
                    </a:cubicBezTo>
                    <a:cubicBezTo>
                      <a:pt x="79" y="2190"/>
                      <a:pt x="117" y="2214"/>
                      <a:pt x="154" y="2214"/>
                    </a:cubicBezTo>
                    <a:cubicBezTo>
                      <a:pt x="192" y="2214"/>
                      <a:pt x="228" y="2190"/>
                      <a:pt x="228" y="2142"/>
                    </a:cubicBezTo>
                    <a:cubicBezTo>
                      <a:pt x="201" y="1453"/>
                      <a:pt x="177" y="761"/>
                      <a:pt x="153" y="73"/>
                    </a:cubicBezTo>
                    <a:cubicBezTo>
                      <a:pt x="151" y="25"/>
                      <a:pt x="112" y="1"/>
                      <a:pt x="7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21"/>
              <p:cNvSpPr/>
              <p:nvPr/>
            </p:nvSpPr>
            <p:spPr>
              <a:xfrm>
                <a:off x="6187369" y="301363"/>
                <a:ext cx="662616" cy="1026503"/>
              </a:xfrm>
              <a:custGeom>
                <a:rect b="b" l="l" r="r" t="t"/>
                <a:pathLst>
                  <a:path extrusionOk="0" h="22308" w="14400">
                    <a:moveTo>
                      <a:pt x="8181" y="12629"/>
                    </a:moveTo>
                    <a:cubicBezTo>
                      <a:pt x="8165" y="12633"/>
                      <a:pt x="8145" y="12637"/>
                      <a:pt x="8121" y="12641"/>
                    </a:cubicBezTo>
                    <a:cubicBezTo>
                      <a:pt x="8141" y="12637"/>
                      <a:pt x="8162" y="12633"/>
                      <a:pt x="8181" y="12629"/>
                    </a:cubicBezTo>
                    <a:close/>
                    <a:moveTo>
                      <a:pt x="7170" y="1"/>
                    </a:moveTo>
                    <a:cubicBezTo>
                      <a:pt x="7158" y="1"/>
                      <a:pt x="7147" y="1"/>
                      <a:pt x="7135" y="1"/>
                    </a:cubicBezTo>
                    <a:cubicBezTo>
                      <a:pt x="3633" y="12"/>
                      <a:pt x="2093" y="2774"/>
                      <a:pt x="1799" y="5690"/>
                    </a:cubicBezTo>
                    <a:cubicBezTo>
                      <a:pt x="1700" y="5670"/>
                      <a:pt x="1600" y="5662"/>
                      <a:pt x="1501" y="5662"/>
                    </a:cubicBezTo>
                    <a:cubicBezTo>
                      <a:pt x="669" y="5662"/>
                      <a:pt x="1" y="6371"/>
                      <a:pt x="5" y="7238"/>
                    </a:cubicBezTo>
                    <a:cubicBezTo>
                      <a:pt x="5" y="8102"/>
                      <a:pt x="676" y="8801"/>
                      <a:pt x="1500" y="8801"/>
                    </a:cubicBezTo>
                    <a:cubicBezTo>
                      <a:pt x="1503" y="8801"/>
                      <a:pt x="1506" y="8801"/>
                      <a:pt x="1509" y="8801"/>
                    </a:cubicBezTo>
                    <a:cubicBezTo>
                      <a:pt x="1692" y="8801"/>
                      <a:pt x="1867" y="8766"/>
                      <a:pt x="2030" y="8702"/>
                    </a:cubicBezTo>
                    <a:cubicBezTo>
                      <a:pt x="2515" y="10266"/>
                      <a:pt x="3578" y="11535"/>
                      <a:pt x="4934" y="12211"/>
                    </a:cubicBezTo>
                    <a:cubicBezTo>
                      <a:pt x="5612" y="12546"/>
                      <a:pt x="6364" y="12736"/>
                      <a:pt x="7154" y="12736"/>
                    </a:cubicBezTo>
                    <a:cubicBezTo>
                      <a:pt x="7162" y="12736"/>
                      <a:pt x="7170" y="12736"/>
                      <a:pt x="7178" y="12736"/>
                    </a:cubicBezTo>
                    <a:cubicBezTo>
                      <a:pt x="7405" y="12736"/>
                      <a:pt x="7632" y="12721"/>
                      <a:pt x="7855" y="12688"/>
                    </a:cubicBezTo>
                    <a:lnTo>
                      <a:pt x="7855" y="12688"/>
                    </a:lnTo>
                    <a:cubicBezTo>
                      <a:pt x="7642" y="12720"/>
                      <a:pt x="7363" y="12750"/>
                      <a:pt x="7069" y="12750"/>
                    </a:cubicBezTo>
                    <a:cubicBezTo>
                      <a:pt x="6807" y="12750"/>
                      <a:pt x="6534" y="12726"/>
                      <a:pt x="6287" y="12661"/>
                    </a:cubicBezTo>
                    <a:cubicBezTo>
                      <a:pt x="6287" y="12661"/>
                      <a:pt x="6243" y="13556"/>
                      <a:pt x="5857" y="14312"/>
                    </a:cubicBezTo>
                    <a:cubicBezTo>
                      <a:pt x="5727" y="14563"/>
                      <a:pt x="5555" y="14802"/>
                      <a:pt x="5336" y="14984"/>
                    </a:cubicBezTo>
                    <a:cubicBezTo>
                      <a:pt x="5336" y="14984"/>
                      <a:pt x="5070" y="15008"/>
                      <a:pt x="4676" y="15080"/>
                    </a:cubicBezTo>
                    <a:cubicBezTo>
                      <a:pt x="4342" y="15140"/>
                      <a:pt x="3912" y="15239"/>
                      <a:pt x="3490" y="15390"/>
                    </a:cubicBezTo>
                    <a:cubicBezTo>
                      <a:pt x="3164" y="15509"/>
                      <a:pt x="2842" y="15657"/>
                      <a:pt x="2563" y="15848"/>
                    </a:cubicBezTo>
                    <a:cubicBezTo>
                      <a:pt x="2161" y="16126"/>
                      <a:pt x="1854" y="16488"/>
                      <a:pt x="1779" y="16958"/>
                    </a:cubicBezTo>
                    <a:cubicBezTo>
                      <a:pt x="1740" y="17180"/>
                      <a:pt x="1700" y="17424"/>
                      <a:pt x="1660" y="17678"/>
                    </a:cubicBezTo>
                    <a:cubicBezTo>
                      <a:pt x="1573" y="18227"/>
                      <a:pt x="1477" y="18820"/>
                      <a:pt x="1397" y="19353"/>
                    </a:cubicBezTo>
                    <a:cubicBezTo>
                      <a:pt x="1250" y="20292"/>
                      <a:pt x="1138" y="21048"/>
                      <a:pt x="1138" y="21048"/>
                    </a:cubicBezTo>
                    <a:cubicBezTo>
                      <a:pt x="1138" y="21048"/>
                      <a:pt x="3916" y="22308"/>
                      <a:pt x="7481" y="22308"/>
                    </a:cubicBezTo>
                    <a:cubicBezTo>
                      <a:pt x="9288" y="22308"/>
                      <a:pt x="11298" y="21984"/>
                      <a:pt x="13250" y="21009"/>
                    </a:cubicBezTo>
                    <a:lnTo>
                      <a:pt x="12979" y="19146"/>
                    </a:lnTo>
                    <a:lnTo>
                      <a:pt x="12740" y="17527"/>
                    </a:lnTo>
                    <a:lnTo>
                      <a:pt x="12645" y="16882"/>
                    </a:lnTo>
                    <a:cubicBezTo>
                      <a:pt x="12645" y="16882"/>
                      <a:pt x="12430" y="16309"/>
                      <a:pt x="11782" y="15788"/>
                    </a:cubicBezTo>
                    <a:cubicBezTo>
                      <a:pt x="11467" y="15529"/>
                      <a:pt x="11042" y="15291"/>
                      <a:pt x="10489" y="15132"/>
                    </a:cubicBezTo>
                    <a:cubicBezTo>
                      <a:pt x="10334" y="15088"/>
                      <a:pt x="10167" y="15048"/>
                      <a:pt x="9983" y="15017"/>
                    </a:cubicBezTo>
                    <a:cubicBezTo>
                      <a:pt x="9785" y="14984"/>
                      <a:pt x="9574" y="14960"/>
                      <a:pt x="9343" y="14949"/>
                    </a:cubicBezTo>
                    <a:cubicBezTo>
                      <a:pt x="9343" y="14949"/>
                      <a:pt x="8838" y="14475"/>
                      <a:pt x="8511" y="13695"/>
                    </a:cubicBezTo>
                    <a:cubicBezTo>
                      <a:pt x="8380" y="13381"/>
                      <a:pt x="8272" y="13019"/>
                      <a:pt x="8245" y="12617"/>
                    </a:cubicBezTo>
                    <a:cubicBezTo>
                      <a:pt x="8245" y="12617"/>
                      <a:pt x="8228" y="12621"/>
                      <a:pt x="8204" y="12625"/>
                    </a:cubicBezTo>
                    <a:cubicBezTo>
                      <a:pt x="10138" y="12211"/>
                      <a:pt x="11702" y="10663"/>
                      <a:pt x="12303" y="8639"/>
                    </a:cubicBezTo>
                    <a:cubicBezTo>
                      <a:pt x="12479" y="8715"/>
                      <a:pt x="12674" y="8762"/>
                      <a:pt x="12876" y="8762"/>
                    </a:cubicBezTo>
                    <a:cubicBezTo>
                      <a:pt x="12884" y="8762"/>
                      <a:pt x="12892" y="8762"/>
                      <a:pt x="12900" y="8762"/>
                    </a:cubicBezTo>
                    <a:cubicBezTo>
                      <a:pt x="13731" y="8762"/>
                      <a:pt x="14400" y="8053"/>
                      <a:pt x="14400" y="7186"/>
                    </a:cubicBezTo>
                    <a:cubicBezTo>
                      <a:pt x="14396" y="6321"/>
                      <a:pt x="13723" y="5622"/>
                      <a:pt x="12899" y="5622"/>
                    </a:cubicBezTo>
                    <a:cubicBezTo>
                      <a:pt x="12897" y="5622"/>
                      <a:pt x="12894" y="5622"/>
                      <a:pt x="12892" y="5622"/>
                    </a:cubicBezTo>
                    <a:cubicBezTo>
                      <a:pt x="12764" y="5622"/>
                      <a:pt x="12645" y="5638"/>
                      <a:pt x="12525" y="5670"/>
                    </a:cubicBezTo>
                    <a:cubicBezTo>
                      <a:pt x="12300" y="2758"/>
                      <a:pt x="11089" y="1"/>
                      <a:pt x="7170" y="1"/>
                    </a:cubicBezTo>
                    <a:close/>
                  </a:path>
                </a:pathLst>
              </a:custGeom>
              <a:solidFill>
                <a:srgbClr val="FCCE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21"/>
              <p:cNvSpPr/>
              <p:nvPr/>
            </p:nvSpPr>
            <p:spPr>
              <a:xfrm>
                <a:off x="6396091" y="598158"/>
                <a:ext cx="30048" cy="38469"/>
              </a:xfrm>
              <a:custGeom>
                <a:rect b="b" l="l" r="r" t="t"/>
                <a:pathLst>
                  <a:path extrusionOk="0" h="836" w="653">
                    <a:moveTo>
                      <a:pt x="326" y="0"/>
                    </a:moveTo>
                    <a:cubicBezTo>
                      <a:pt x="148" y="0"/>
                      <a:pt x="1" y="187"/>
                      <a:pt x="1" y="417"/>
                    </a:cubicBezTo>
                    <a:cubicBezTo>
                      <a:pt x="1" y="648"/>
                      <a:pt x="148" y="836"/>
                      <a:pt x="326" y="836"/>
                    </a:cubicBezTo>
                    <a:cubicBezTo>
                      <a:pt x="506" y="836"/>
                      <a:pt x="653" y="648"/>
                      <a:pt x="653" y="417"/>
                    </a:cubicBezTo>
                    <a:cubicBezTo>
                      <a:pt x="653" y="187"/>
                      <a:pt x="506" y="0"/>
                      <a:pt x="3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21"/>
              <p:cNvSpPr/>
              <p:nvPr/>
            </p:nvSpPr>
            <p:spPr>
              <a:xfrm>
                <a:off x="6617422" y="598158"/>
                <a:ext cx="30094" cy="38469"/>
              </a:xfrm>
              <a:custGeom>
                <a:rect b="b" l="l" r="r" t="t"/>
                <a:pathLst>
                  <a:path extrusionOk="0" h="836" w="654">
                    <a:moveTo>
                      <a:pt x="327" y="0"/>
                    </a:moveTo>
                    <a:cubicBezTo>
                      <a:pt x="148" y="0"/>
                      <a:pt x="1" y="187"/>
                      <a:pt x="1" y="417"/>
                    </a:cubicBezTo>
                    <a:cubicBezTo>
                      <a:pt x="1" y="648"/>
                      <a:pt x="148" y="836"/>
                      <a:pt x="327" y="836"/>
                    </a:cubicBezTo>
                    <a:cubicBezTo>
                      <a:pt x="506" y="836"/>
                      <a:pt x="654" y="648"/>
                      <a:pt x="654" y="417"/>
                    </a:cubicBezTo>
                    <a:cubicBezTo>
                      <a:pt x="654" y="187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21"/>
              <p:cNvSpPr/>
              <p:nvPr/>
            </p:nvSpPr>
            <p:spPr>
              <a:xfrm>
                <a:off x="6496220" y="707765"/>
                <a:ext cx="43668" cy="34419"/>
              </a:xfrm>
              <a:custGeom>
                <a:rect b="b" l="l" r="r" t="t"/>
                <a:pathLst>
                  <a:path extrusionOk="0" h="748" w="949">
                    <a:moveTo>
                      <a:pt x="109" y="1"/>
                    </a:moveTo>
                    <a:cubicBezTo>
                      <a:pt x="89" y="1"/>
                      <a:pt x="67" y="14"/>
                      <a:pt x="60" y="37"/>
                    </a:cubicBezTo>
                    <a:cubicBezTo>
                      <a:pt x="1" y="216"/>
                      <a:pt x="148" y="507"/>
                      <a:pt x="287" y="622"/>
                    </a:cubicBezTo>
                    <a:cubicBezTo>
                      <a:pt x="378" y="693"/>
                      <a:pt x="550" y="747"/>
                      <a:pt x="700" y="747"/>
                    </a:cubicBezTo>
                    <a:cubicBezTo>
                      <a:pt x="775" y="747"/>
                      <a:pt x="845" y="733"/>
                      <a:pt x="896" y="701"/>
                    </a:cubicBezTo>
                    <a:cubicBezTo>
                      <a:pt x="948" y="670"/>
                      <a:pt x="948" y="595"/>
                      <a:pt x="896" y="566"/>
                    </a:cubicBezTo>
                    <a:cubicBezTo>
                      <a:pt x="832" y="526"/>
                      <a:pt x="758" y="524"/>
                      <a:pt x="682" y="524"/>
                    </a:cubicBezTo>
                    <a:cubicBezTo>
                      <a:pt x="673" y="524"/>
                      <a:pt x="664" y="524"/>
                      <a:pt x="654" y="524"/>
                    </a:cubicBezTo>
                    <a:cubicBezTo>
                      <a:pt x="575" y="524"/>
                      <a:pt x="494" y="521"/>
                      <a:pt x="423" y="475"/>
                    </a:cubicBezTo>
                    <a:cubicBezTo>
                      <a:pt x="275" y="383"/>
                      <a:pt x="232" y="169"/>
                      <a:pt x="148" y="25"/>
                    </a:cubicBezTo>
                    <a:cubicBezTo>
                      <a:pt x="139" y="8"/>
                      <a:pt x="124" y="1"/>
                      <a:pt x="1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21"/>
              <p:cNvSpPr/>
              <p:nvPr/>
            </p:nvSpPr>
            <p:spPr>
              <a:xfrm>
                <a:off x="6508828" y="569215"/>
                <a:ext cx="58485" cy="124240"/>
              </a:xfrm>
              <a:custGeom>
                <a:rect b="b" l="l" r="r" t="t"/>
                <a:pathLst>
                  <a:path extrusionOk="0" h="2700" w="1271">
                    <a:moveTo>
                      <a:pt x="119" y="0"/>
                    </a:moveTo>
                    <a:cubicBezTo>
                      <a:pt x="80" y="0"/>
                      <a:pt x="39" y="52"/>
                      <a:pt x="65" y="88"/>
                    </a:cubicBezTo>
                    <a:cubicBezTo>
                      <a:pt x="133" y="176"/>
                      <a:pt x="49" y="681"/>
                      <a:pt x="49" y="800"/>
                    </a:cubicBezTo>
                    <a:cubicBezTo>
                      <a:pt x="45" y="959"/>
                      <a:pt x="45" y="1114"/>
                      <a:pt x="41" y="1274"/>
                    </a:cubicBezTo>
                    <a:cubicBezTo>
                      <a:pt x="37" y="1461"/>
                      <a:pt x="1" y="1723"/>
                      <a:pt x="93" y="1898"/>
                    </a:cubicBezTo>
                    <a:cubicBezTo>
                      <a:pt x="149" y="1994"/>
                      <a:pt x="201" y="2061"/>
                      <a:pt x="320" y="2069"/>
                    </a:cubicBezTo>
                    <a:cubicBezTo>
                      <a:pt x="322" y="2069"/>
                      <a:pt x="325" y="2069"/>
                      <a:pt x="327" y="2069"/>
                    </a:cubicBezTo>
                    <a:cubicBezTo>
                      <a:pt x="414" y="2069"/>
                      <a:pt x="449" y="2005"/>
                      <a:pt x="531" y="1977"/>
                    </a:cubicBezTo>
                    <a:cubicBezTo>
                      <a:pt x="584" y="1961"/>
                      <a:pt x="630" y="1954"/>
                      <a:pt x="671" y="1954"/>
                    </a:cubicBezTo>
                    <a:cubicBezTo>
                      <a:pt x="1008" y="1954"/>
                      <a:pt x="909" y="2461"/>
                      <a:pt x="550" y="2511"/>
                    </a:cubicBezTo>
                    <a:cubicBezTo>
                      <a:pt x="436" y="2530"/>
                      <a:pt x="474" y="2700"/>
                      <a:pt x="585" y="2700"/>
                    </a:cubicBezTo>
                    <a:cubicBezTo>
                      <a:pt x="591" y="2700"/>
                      <a:pt x="597" y="2699"/>
                      <a:pt x="603" y="2698"/>
                    </a:cubicBezTo>
                    <a:cubicBezTo>
                      <a:pt x="1058" y="2624"/>
                      <a:pt x="1270" y="1669"/>
                      <a:pt x="754" y="1669"/>
                    </a:cubicBezTo>
                    <a:cubicBezTo>
                      <a:pt x="738" y="1669"/>
                      <a:pt x="722" y="1670"/>
                      <a:pt x="706" y="1672"/>
                    </a:cubicBezTo>
                    <a:cubicBezTo>
                      <a:pt x="557" y="1687"/>
                      <a:pt x="450" y="1805"/>
                      <a:pt x="364" y="1805"/>
                    </a:cubicBezTo>
                    <a:cubicBezTo>
                      <a:pt x="311" y="1805"/>
                      <a:pt x="266" y="1761"/>
                      <a:pt x="224" y="1624"/>
                    </a:cubicBezTo>
                    <a:cubicBezTo>
                      <a:pt x="184" y="1496"/>
                      <a:pt x="224" y="1321"/>
                      <a:pt x="228" y="1186"/>
                    </a:cubicBezTo>
                    <a:cubicBezTo>
                      <a:pt x="232" y="943"/>
                      <a:pt x="351" y="168"/>
                      <a:pt x="144" y="8"/>
                    </a:cubicBezTo>
                    <a:cubicBezTo>
                      <a:pt x="136" y="3"/>
                      <a:pt x="128" y="0"/>
                      <a:pt x="1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21"/>
              <p:cNvSpPr/>
              <p:nvPr/>
            </p:nvSpPr>
            <p:spPr>
              <a:xfrm>
                <a:off x="6361949" y="502724"/>
                <a:ext cx="80618" cy="67826"/>
              </a:xfrm>
              <a:custGeom>
                <a:rect b="b" l="l" r="r" t="t"/>
                <a:pathLst>
                  <a:path extrusionOk="0" h="1474" w="1752">
                    <a:moveTo>
                      <a:pt x="1659" y="0"/>
                    </a:moveTo>
                    <a:cubicBezTo>
                      <a:pt x="1649" y="0"/>
                      <a:pt x="1639" y="3"/>
                      <a:pt x="1630" y="9"/>
                    </a:cubicBezTo>
                    <a:cubicBezTo>
                      <a:pt x="1026" y="371"/>
                      <a:pt x="460" y="791"/>
                      <a:pt x="37" y="1357"/>
                    </a:cubicBezTo>
                    <a:lnTo>
                      <a:pt x="37" y="1357"/>
                    </a:lnTo>
                    <a:cubicBezTo>
                      <a:pt x="21" y="1363"/>
                      <a:pt x="8" y="1378"/>
                      <a:pt x="6" y="1402"/>
                    </a:cubicBezTo>
                    <a:cubicBezTo>
                      <a:pt x="3" y="1406"/>
                      <a:pt x="3" y="1413"/>
                      <a:pt x="3" y="1422"/>
                    </a:cubicBezTo>
                    <a:cubicBezTo>
                      <a:pt x="0" y="1451"/>
                      <a:pt x="28" y="1474"/>
                      <a:pt x="56" y="1474"/>
                    </a:cubicBezTo>
                    <a:cubicBezTo>
                      <a:pt x="68" y="1474"/>
                      <a:pt x="81" y="1469"/>
                      <a:pt x="90" y="1457"/>
                    </a:cubicBezTo>
                    <a:cubicBezTo>
                      <a:pt x="317" y="1167"/>
                      <a:pt x="591" y="901"/>
                      <a:pt x="890" y="686"/>
                    </a:cubicBezTo>
                    <a:cubicBezTo>
                      <a:pt x="1160" y="486"/>
                      <a:pt x="1450" y="328"/>
                      <a:pt x="1705" y="109"/>
                    </a:cubicBezTo>
                    <a:cubicBezTo>
                      <a:pt x="1752" y="69"/>
                      <a:pt x="1709" y="0"/>
                      <a:pt x="16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21"/>
              <p:cNvSpPr/>
              <p:nvPr/>
            </p:nvSpPr>
            <p:spPr>
              <a:xfrm>
                <a:off x="6613971" y="513813"/>
                <a:ext cx="67872" cy="57565"/>
              </a:xfrm>
              <a:custGeom>
                <a:rect b="b" l="l" r="r" t="t"/>
                <a:pathLst>
                  <a:path extrusionOk="0" h="1251" w="1475">
                    <a:moveTo>
                      <a:pt x="71" y="0"/>
                    </a:moveTo>
                    <a:cubicBezTo>
                      <a:pt x="50" y="0"/>
                      <a:pt x="30" y="15"/>
                      <a:pt x="22" y="34"/>
                    </a:cubicBezTo>
                    <a:lnTo>
                      <a:pt x="22" y="34"/>
                    </a:lnTo>
                    <a:cubicBezTo>
                      <a:pt x="1" y="62"/>
                      <a:pt x="3" y="107"/>
                      <a:pt x="40" y="126"/>
                    </a:cubicBezTo>
                    <a:cubicBezTo>
                      <a:pt x="303" y="265"/>
                      <a:pt x="569" y="405"/>
                      <a:pt x="792" y="603"/>
                    </a:cubicBezTo>
                    <a:cubicBezTo>
                      <a:pt x="995" y="790"/>
                      <a:pt x="1154" y="1021"/>
                      <a:pt x="1333" y="1229"/>
                    </a:cubicBezTo>
                    <a:cubicBezTo>
                      <a:pt x="1346" y="1244"/>
                      <a:pt x="1362" y="1250"/>
                      <a:pt x="1379" y="1250"/>
                    </a:cubicBezTo>
                    <a:cubicBezTo>
                      <a:pt x="1426" y="1250"/>
                      <a:pt x="1474" y="1195"/>
                      <a:pt x="1445" y="1145"/>
                    </a:cubicBezTo>
                    <a:cubicBezTo>
                      <a:pt x="1111" y="622"/>
                      <a:pt x="692" y="310"/>
                      <a:pt x="145" y="45"/>
                    </a:cubicBezTo>
                    <a:lnTo>
                      <a:pt x="145" y="45"/>
                    </a:lnTo>
                    <a:cubicBezTo>
                      <a:pt x="143" y="40"/>
                      <a:pt x="140" y="35"/>
                      <a:pt x="136" y="30"/>
                    </a:cubicBezTo>
                    <a:cubicBezTo>
                      <a:pt x="119" y="19"/>
                      <a:pt x="103" y="11"/>
                      <a:pt x="84" y="3"/>
                    </a:cubicBezTo>
                    <a:cubicBezTo>
                      <a:pt x="80" y="1"/>
                      <a:pt x="75" y="0"/>
                      <a:pt x="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21"/>
              <p:cNvSpPr/>
              <p:nvPr/>
            </p:nvSpPr>
            <p:spPr>
              <a:xfrm>
                <a:off x="6341196" y="665064"/>
                <a:ext cx="120283" cy="82597"/>
              </a:xfrm>
              <a:custGeom>
                <a:rect b="b" l="l" r="r" t="t"/>
                <a:pathLst>
                  <a:path extrusionOk="0" h="1795" w="2614">
                    <a:moveTo>
                      <a:pt x="1060" y="0"/>
                    </a:moveTo>
                    <a:cubicBezTo>
                      <a:pt x="623" y="0"/>
                      <a:pt x="257" y="189"/>
                      <a:pt x="151" y="511"/>
                    </a:cubicBezTo>
                    <a:cubicBezTo>
                      <a:pt x="0" y="961"/>
                      <a:pt x="397" y="1499"/>
                      <a:pt x="1038" y="1709"/>
                    </a:cubicBezTo>
                    <a:cubicBezTo>
                      <a:pt x="1215" y="1767"/>
                      <a:pt x="1392" y="1795"/>
                      <a:pt x="1559" y="1795"/>
                    </a:cubicBezTo>
                    <a:cubicBezTo>
                      <a:pt x="1995" y="1795"/>
                      <a:pt x="2360" y="1606"/>
                      <a:pt x="2467" y="1284"/>
                    </a:cubicBezTo>
                    <a:cubicBezTo>
                      <a:pt x="2614" y="834"/>
                      <a:pt x="2216" y="296"/>
                      <a:pt x="1579" y="85"/>
                    </a:cubicBezTo>
                    <a:cubicBezTo>
                      <a:pt x="1403" y="27"/>
                      <a:pt x="1226" y="0"/>
                      <a:pt x="1060" y="0"/>
                    </a:cubicBezTo>
                    <a:close/>
                  </a:path>
                </a:pathLst>
              </a:custGeom>
              <a:solidFill>
                <a:srgbClr val="F2A3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21"/>
              <p:cNvSpPr/>
              <p:nvPr/>
            </p:nvSpPr>
            <p:spPr>
              <a:xfrm>
                <a:off x="6587421" y="669021"/>
                <a:ext cx="119961" cy="81953"/>
              </a:xfrm>
              <a:custGeom>
                <a:rect b="b" l="l" r="r" t="t"/>
                <a:pathLst>
                  <a:path extrusionOk="0" h="1781" w="2607">
                    <a:moveTo>
                      <a:pt x="1534" y="1"/>
                    </a:moveTo>
                    <a:cubicBezTo>
                      <a:pt x="1382" y="1"/>
                      <a:pt x="1220" y="23"/>
                      <a:pt x="1058" y="71"/>
                    </a:cubicBezTo>
                    <a:cubicBezTo>
                      <a:pt x="414" y="262"/>
                      <a:pt x="0" y="783"/>
                      <a:pt x="136" y="1237"/>
                    </a:cubicBezTo>
                    <a:cubicBezTo>
                      <a:pt x="234" y="1577"/>
                      <a:pt x="615" y="1781"/>
                      <a:pt x="1073" y="1781"/>
                    </a:cubicBezTo>
                    <a:cubicBezTo>
                      <a:pt x="1225" y="1781"/>
                      <a:pt x="1386" y="1758"/>
                      <a:pt x="1548" y="1711"/>
                    </a:cubicBezTo>
                    <a:cubicBezTo>
                      <a:pt x="2193" y="1520"/>
                      <a:pt x="2606" y="994"/>
                      <a:pt x="2475" y="545"/>
                    </a:cubicBezTo>
                    <a:cubicBezTo>
                      <a:pt x="2374" y="204"/>
                      <a:pt x="1992" y="1"/>
                      <a:pt x="1534" y="1"/>
                    </a:cubicBezTo>
                    <a:close/>
                  </a:path>
                </a:pathLst>
              </a:custGeom>
              <a:solidFill>
                <a:srgbClr val="F2A3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21"/>
              <p:cNvSpPr/>
              <p:nvPr/>
            </p:nvSpPr>
            <p:spPr>
              <a:xfrm>
                <a:off x="6415602" y="1045376"/>
                <a:ext cx="73394" cy="27379"/>
              </a:xfrm>
              <a:custGeom>
                <a:rect b="b" l="l" r="r" t="t"/>
                <a:pathLst>
                  <a:path extrusionOk="0" h="595" w="1595">
                    <a:moveTo>
                      <a:pt x="47" y="1"/>
                    </a:moveTo>
                    <a:cubicBezTo>
                      <a:pt x="20" y="1"/>
                      <a:pt x="1" y="27"/>
                      <a:pt x="14" y="56"/>
                    </a:cubicBezTo>
                    <a:cubicBezTo>
                      <a:pt x="34" y="104"/>
                      <a:pt x="34" y="97"/>
                      <a:pt x="62" y="120"/>
                    </a:cubicBezTo>
                    <a:cubicBezTo>
                      <a:pt x="113" y="164"/>
                      <a:pt x="237" y="176"/>
                      <a:pt x="297" y="200"/>
                    </a:cubicBezTo>
                    <a:cubicBezTo>
                      <a:pt x="400" y="240"/>
                      <a:pt x="504" y="288"/>
                      <a:pt x="607" y="331"/>
                    </a:cubicBezTo>
                    <a:cubicBezTo>
                      <a:pt x="890" y="451"/>
                      <a:pt x="1200" y="546"/>
                      <a:pt x="1502" y="594"/>
                    </a:cubicBezTo>
                    <a:cubicBezTo>
                      <a:pt x="1505" y="594"/>
                      <a:pt x="1508" y="595"/>
                      <a:pt x="1511" y="595"/>
                    </a:cubicBezTo>
                    <a:cubicBezTo>
                      <a:pt x="1575" y="595"/>
                      <a:pt x="1594" y="514"/>
                      <a:pt x="1530" y="486"/>
                    </a:cubicBezTo>
                    <a:cubicBezTo>
                      <a:pt x="1061" y="291"/>
                      <a:pt x="535" y="212"/>
                      <a:pt x="66" y="5"/>
                    </a:cubicBezTo>
                    <a:cubicBezTo>
                      <a:pt x="59" y="2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21"/>
              <p:cNvSpPr/>
              <p:nvPr/>
            </p:nvSpPr>
            <p:spPr>
              <a:xfrm>
                <a:off x="6553554" y="1041280"/>
                <a:ext cx="62718" cy="34741"/>
              </a:xfrm>
              <a:custGeom>
                <a:rect b="b" l="l" r="r" t="t"/>
                <a:pathLst>
                  <a:path extrusionOk="0" h="755" w="1363">
                    <a:moveTo>
                      <a:pt x="1274" y="0"/>
                    </a:moveTo>
                    <a:cubicBezTo>
                      <a:pt x="1264" y="0"/>
                      <a:pt x="1253" y="4"/>
                      <a:pt x="1241" y="11"/>
                    </a:cubicBezTo>
                    <a:cubicBezTo>
                      <a:pt x="863" y="246"/>
                      <a:pt x="485" y="472"/>
                      <a:pt x="68" y="631"/>
                    </a:cubicBezTo>
                    <a:cubicBezTo>
                      <a:pt x="0" y="656"/>
                      <a:pt x="19" y="755"/>
                      <a:pt x="78" y="755"/>
                    </a:cubicBezTo>
                    <a:cubicBezTo>
                      <a:pt x="84" y="755"/>
                      <a:pt x="92" y="754"/>
                      <a:pt x="99" y="751"/>
                    </a:cubicBezTo>
                    <a:cubicBezTo>
                      <a:pt x="529" y="595"/>
                      <a:pt x="931" y="380"/>
                      <a:pt x="1305" y="122"/>
                    </a:cubicBezTo>
                    <a:cubicBezTo>
                      <a:pt x="1362" y="82"/>
                      <a:pt x="1327" y="0"/>
                      <a:pt x="12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21"/>
              <p:cNvSpPr/>
              <p:nvPr/>
            </p:nvSpPr>
            <p:spPr>
              <a:xfrm>
                <a:off x="6392962" y="224242"/>
                <a:ext cx="521488" cy="214936"/>
              </a:xfrm>
              <a:custGeom>
                <a:rect b="b" l="l" r="r" t="t"/>
                <a:pathLst>
                  <a:path extrusionOk="0" h="4671" w="11333">
                    <a:moveTo>
                      <a:pt x="3873" y="1"/>
                    </a:moveTo>
                    <a:cubicBezTo>
                      <a:pt x="2661" y="1"/>
                      <a:pt x="1350" y="260"/>
                      <a:pt x="1" y="920"/>
                    </a:cubicBezTo>
                    <a:cubicBezTo>
                      <a:pt x="2991" y="3560"/>
                      <a:pt x="6895" y="4670"/>
                      <a:pt x="10840" y="4670"/>
                    </a:cubicBezTo>
                    <a:cubicBezTo>
                      <a:pt x="11004" y="4670"/>
                      <a:pt x="11169" y="4668"/>
                      <a:pt x="11333" y="4665"/>
                    </a:cubicBezTo>
                    <a:cubicBezTo>
                      <a:pt x="11085" y="3932"/>
                      <a:pt x="10724" y="3268"/>
                      <a:pt x="10206" y="2655"/>
                    </a:cubicBezTo>
                    <a:cubicBezTo>
                      <a:pt x="9360" y="1649"/>
                      <a:pt x="6930" y="1"/>
                      <a:pt x="3873" y="1"/>
                    </a:cubicBezTo>
                    <a:close/>
                  </a:path>
                </a:pathLst>
              </a:custGeom>
              <a:solidFill>
                <a:srgbClr val="FEB0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21"/>
              <p:cNvSpPr/>
              <p:nvPr/>
            </p:nvSpPr>
            <p:spPr>
              <a:xfrm>
                <a:off x="6044033" y="312176"/>
                <a:ext cx="383029" cy="799925"/>
              </a:xfrm>
              <a:custGeom>
                <a:rect b="b" l="l" r="r" t="t"/>
                <a:pathLst>
                  <a:path extrusionOk="0" h="17384" w="8324">
                    <a:moveTo>
                      <a:pt x="5881" y="1"/>
                    </a:moveTo>
                    <a:cubicBezTo>
                      <a:pt x="5797" y="60"/>
                      <a:pt x="5718" y="115"/>
                      <a:pt x="5634" y="179"/>
                    </a:cubicBezTo>
                    <a:cubicBezTo>
                      <a:pt x="5634" y="179"/>
                      <a:pt x="1480" y="386"/>
                      <a:pt x="1023" y="4579"/>
                    </a:cubicBezTo>
                    <a:cubicBezTo>
                      <a:pt x="677" y="7747"/>
                      <a:pt x="1794" y="7774"/>
                      <a:pt x="2527" y="9712"/>
                    </a:cubicBezTo>
                    <a:cubicBezTo>
                      <a:pt x="2527" y="9712"/>
                      <a:pt x="3422" y="11821"/>
                      <a:pt x="2527" y="13230"/>
                    </a:cubicBezTo>
                    <a:cubicBezTo>
                      <a:pt x="1627" y="14638"/>
                      <a:pt x="0" y="15513"/>
                      <a:pt x="709" y="17160"/>
                    </a:cubicBezTo>
                    <a:cubicBezTo>
                      <a:pt x="744" y="17240"/>
                      <a:pt x="780" y="17312"/>
                      <a:pt x="816" y="17384"/>
                    </a:cubicBezTo>
                    <a:cubicBezTo>
                      <a:pt x="900" y="17208"/>
                      <a:pt x="1011" y="17065"/>
                      <a:pt x="1150" y="16974"/>
                    </a:cubicBezTo>
                    <a:cubicBezTo>
                      <a:pt x="4170" y="14817"/>
                      <a:pt x="5702" y="11913"/>
                      <a:pt x="5264" y="8746"/>
                    </a:cubicBezTo>
                    <a:cubicBezTo>
                      <a:pt x="5177" y="8558"/>
                      <a:pt x="5133" y="8443"/>
                      <a:pt x="5133" y="8443"/>
                    </a:cubicBezTo>
                    <a:cubicBezTo>
                      <a:pt x="5133" y="8443"/>
                      <a:pt x="4963" y="8489"/>
                      <a:pt x="4726" y="8489"/>
                    </a:cubicBezTo>
                    <a:cubicBezTo>
                      <a:pt x="4221" y="8489"/>
                      <a:pt x="3412" y="8279"/>
                      <a:pt x="3307" y="6959"/>
                    </a:cubicBezTo>
                    <a:cubicBezTo>
                      <a:pt x="3197" y="5570"/>
                      <a:pt x="4568" y="5426"/>
                      <a:pt x="4882" y="5426"/>
                    </a:cubicBezTo>
                    <a:cubicBezTo>
                      <a:pt x="4898" y="5426"/>
                      <a:pt x="4911" y="5427"/>
                      <a:pt x="4922" y="5427"/>
                    </a:cubicBezTo>
                    <a:cubicBezTo>
                      <a:pt x="4922" y="5427"/>
                      <a:pt x="7663" y="3665"/>
                      <a:pt x="7982" y="2161"/>
                    </a:cubicBezTo>
                    <a:cubicBezTo>
                      <a:pt x="7982" y="2161"/>
                      <a:pt x="8113" y="2081"/>
                      <a:pt x="8324" y="1982"/>
                    </a:cubicBezTo>
                    <a:cubicBezTo>
                      <a:pt x="7452" y="1389"/>
                      <a:pt x="6633" y="724"/>
                      <a:pt x="5881" y="1"/>
                    </a:cubicBezTo>
                    <a:close/>
                  </a:path>
                </a:pathLst>
              </a:custGeom>
              <a:solidFill>
                <a:srgbClr val="FEB0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21"/>
              <p:cNvSpPr/>
              <p:nvPr/>
            </p:nvSpPr>
            <p:spPr>
              <a:xfrm>
                <a:off x="6629662" y="505300"/>
                <a:ext cx="393152" cy="688430"/>
              </a:xfrm>
              <a:custGeom>
                <a:rect b="b" l="l" r="r" t="t"/>
                <a:pathLst>
                  <a:path extrusionOk="0" h="14961" w="8544">
                    <a:moveTo>
                      <a:pt x="1" y="0"/>
                    </a:moveTo>
                    <a:lnTo>
                      <a:pt x="1" y="0"/>
                    </a:lnTo>
                    <a:cubicBezTo>
                      <a:pt x="787" y="997"/>
                      <a:pt x="1601" y="1705"/>
                      <a:pt x="2652" y="1705"/>
                    </a:cubicBezTo>
                    <a:cubicBezTo>
                      <a:pt x="2772" y="1705"/>
                      <a:pt x="2895" y="1695"/>
                      <a:pt x="3021" y="1676"/>
                    </a:cubicBezTo>
                    <a:cubicBezTo>
                      <a:pt x="3021" y="1676"/>
                      <a:pt x="3205" y="1643"/>
                      <a:pt x="3457" y="1643"/>
                    </a:cubicBezTo>
                    <a:cubicBezTo>
                      <a:pt x="3960" y="1643"/>
                      <a:pt x="4734" y="1776"/>
                      <a:pt x="4856" y="2571"/>
                    </a:cubicBezTo>
                    <a:cubicBezTo>
                      <a:pt x="5007" y="3535"/>
                      <a:pt x="4186" y="4349"/>
                      <a:pt x="3356" y="4349"/>
                    </a:cubicBezTo>
                    <a:cubicBezTo>
                      <a:pt x="3159" y="4349"/>
                      <a:pt x="2961" y="4303"/>
                      <a:pt x="2775" y="4202"/>
                    </a:cubicBezTo>
                    <a:cubicBezTo>
                      <a:pt x="2775" y="4202"/>
                      <a:pt x="2703" y="4481"/>
                      <a:pt x="2516" y="4890"/>
                    </a:cubicBezTo>
                    <a:cubicBezTo>
                      <a:pt x="2452" y="6295"/>
                      <a:pt x="2659" y="7636"/>
                      <a:pt x="3769" y="8273"/>
                    </a:cubicBezTo>
                    <a:cubicBezTo>
                      <a:pt x="6566" y="9669"/>
                      <a:pt x="6431" y="12410"/>
                      <a:pt x="5842" y="14961"/>
                    </a:cubicBezTo>
                    <a:cubicBezTo>
                      <a:pt x="6208" y="14902"/>
                      <a:pt x="8544" y="14404"/>
                      <a:pt x="8003" y="11690"/>
                    </a:cubicBezTo>
                    <a:cubicBezTo>
                      <a:pt x="7418" y="8750"/>
                      <a:pt x="5814" y="9211"/>
                      <a:pt x="5647" y="7779"/>
                    </a:cubicBezTo>
                    <a:cubicBezTo>
                      <a:pt x="5480" y="6350"/>
                      <a:pt x="6399" y="5070"/>
                      <a:pt x="6562" y="2571"/>
                    </a:cubicBezTo>
                    <a:cubicBezTo>
                      <a:pt x="6598" y="2046"/>
                      <a:pt x="6610" y="1544"/>
                      <a:pt x="6595" y="1067"/>
                    </a:cubicBezTo>
                    <a:lnTo>
                      <a:pt x="6595" y="1067"/>
                    </a:lnTo>
                    <a:cubicBezTo>
                      <a:pt x="6386" y="1075"/>
                      <a:pt x="6178" y="1079"/>
                      <a:pt x="5969" y="1079"/>
                    </a:cubicBezTo>
                    <a:cubicBezTo>
                      <a:pt x="3963" y="1079"/>
                      <a:pt x="1933" y="700"/>
                      <a:pt x="1" y="0"/>
                    </a:cubicBezTo>
                    <a:close/>
                  </a:path>
                </a:pathLst>
              </a:custGeom>
              <a:solidFill>
                <a:srgbClr val="FEB0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6318096" y="266576"/>
                <a:ext cx="615036" cy="288422"/>
              </a:xfrm>
              <a:custGeom>
                <a:rect b="b" l="l" r="r" t="t"/>
                <a:pathLst>
                  <a:path extrusionOk="0" h="6268" w="13366">
                    <a:moveTo>
                      <a:pt x="1628" y="0"/>
                    </a:moveTo>
                    <a:cubicBezTo>
                      <a:pt x="1086" y="263"/>
                      <a:pt x="546" y="593"/>
                      <a:pt x="1" y="992"/>
                    </a:cubicBezTo>
                    <a:cubicBezTo>
                      <a:pt x="752" y="1715"/>
                      <a:pt x="1573" y="2380"/>
                      <a:pt x="2443" y="2973"/>
                    </a:cubicBezTo>
                    <a:cubicBezTo>
                      <a:pt x="2766" y="2825"/>
                      <a:pt x="3285" y="2638"/>
                      <a:pt x="3846" y="2638"/>
                    </a:cubicBezTo>
                    <a:cubicBezTo>
                      <a:pt x="4460" y="2638"/>
                      <a:pt x="5125" y="2862"/>
                      <a:pt x="5638" y="3609"/>
                    </a:cubicBezTo>
                    <a:cubicBezTo>
                      <a:pt x="6024" y="4174"/>
                      <a:pt x="6395" y="4716"/>
                      <a:pt x="6772" y="5188"/>
                    </a:cubicBezTo>
                    <a:cubicBezTo>
                      <a:pt x="8704" y="5888"/>
                      <a:pt x="10734" y="6267"/>
                      <a:pt x="12740" y="6267"/>
                    </a:cubicBezTo>
                    <a:cubicBezTo>
                      <a:pt x="12949" y="6267"/>
                      <a:pt x="13157" y="6263"/>
                      <a:pt x="13366" y="6255"/>
                    </a:cubicBezTo>
                    <a:cubicBezTo>
                      <a:pt x="13342" y="5340"/>
                      <a:pt x="13218" y="4505"/>
                      <a:pt x="12960" y="3745"/>
                    </a:cubicBezTo>
                    <a:cubicBezTo>
                      <a:pt x="12796" y="3748"/>
                      <a:pt x="12631" y="3750"/>
                      <a:pt x="12467" y="3750"/>
                    </a:cubicBezTo>
                    <a:cubicBezTo>
                      <a:pt x="8522" y="3750"/>
                      <a:pt x="4618" y="2640"/>
                      <a:pt x="1628" y="0"/>
                    </a:cubicBezTo>
                    <a:close/>
                  </a:path>
                </a:pathLst>
              </a:custGeom>
              <a:solidFill>
                <a:srgbClr val="FFB6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6240101" y="997658"/>
                <a:ext cx="557334" cy="330112"/>
              </a:xfrm>
              <a:custGeom>
                <a:rect b="b" l="l" r="r" t="t"/>
                <a:pathLst>
                  <a:path extrusionOk="0" h="7174" w="12112">
                    <a:moveTo>
                      <a:pt x="9355" y="0"/>
                    </a:moveTo>
                    <a:lnTo>
                      <a:pt x="9355" y="0"/>
                    </a:lnTo>
                    <a:cubicBezTo>
                      <a:pt x="9407" y="728"/>
                      <a:pt x="9474" y="1833"/>
                      <a:pt x="9394" y="2061"/>
                    </a:cubicBezTo>
                    <a:cubicBezTo>
                      <a:pt x="9275" y="2380"/>
                      <a:pt x="7393" y="4169"/>
                      <a:pt x="6345" y="4169"/>
                    </a:cubicBezTo>
                    <a:cubicBezTo>
                      <a:pt x="6272" y="4169"/>
                      <a:pt x="6204" y="4160"/>
                      <a:pt x="6140" y="4142"/>
                    </a:cubicBezTo>
                    <a:cubicBezTo>
                      <a:pt x="5153" y="3859"/>
                      <a:pt x="2427" y="2327"/>
                      <a:pt x="2368" y="2045"/>
                    </a:cubicBezTo>
                    <a:cubicBezTo>
                      <a:pt x="2324" y="1854"/>
                      <a:pt x="2340" y="883"/>
                      <a:pt x="2352" y="258"/>
                    </a:cubicBezTo>
                    <a:lnTo>
                      <a:pt x="2352" y="258"/>
                    </a:lnTo>
                    <a:cubicBezTo>
                      <a:pt x="2026" y="377"/>
                      <a:pt x="1703" y="525"/>
                      <a:pt x="1425" y="716"/>
                    </a:cubicBezTo>
                    <a:cubicBezTo>
                      <a:pt x="1027" y="990"/>
                      <a:pt x="721" y="1352"/>
                      <a:pt x="642" y="1826"/>
                    </a:cubicBezTo>
                    <a:cubicBezTo>
                      <a:pt x="601" y="2048"/>
                      <a:pt x="561" y="2292"/>
                      <a:pt x="522" y="2546"/>
                    </a:cubicBezTo>
                    <a:cubicBezTo>
                      <a:pt x="434" y="3091"/>
                      <a:pt x="343" y="3684"/>
                      <a:pt x="260" y="4221"/>
                    </a:cubicBezTo>
                    <a:cubicBezTo>
                      <a:pt x="116" y="5160"/>
                      <a:pt x="1" y="5916"/>
                      <a:pt x="1" y="5916"/>
                    </a:cubicBezTo>
                    <a:cubicBezTo>
                      <a:pt x="1" y="5916"/>
                      <a:pt x="2778" y="7174"/>
                      <a:pt x="6343" y="7174"/>
                    </a:cubicBezTo>
                    <a:cubicBezTo>
                      <a:pt x="8150" y="7174"/>
                      <a:pt x="10159" y="6851"/>
                      <a:pt x="12112" y="5877"/>
                    </a:cubicBezTo>
                    <a:lnTo>
                      <a:pt x="11842" y="4011"/>
                    </a:lnTo>
                    <a:lnTo>
                      <a:pt x="11603" y="2391"/>
                    </a:lnTo>
                    <a:lnTo>
                      <a:pt x="11511" y="1747"/>
                    </a:lnTo>
                    <a:cubicBezTo>
                      <a:pt x="11511" y="1747"/>
                      <a:pt x="11293" y="1174"/>
                      <a:pt x="10648" y="652"/>
                    </a:cubicBezTo>
                    <a:cubicBezTo>
                      <a:pt x="10329" y="397"/>
                      <a:pt x="9904" y="155"/>
                      <a:pt x="9355" y="0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6187230" y="678362"/>
                <a:ext cx="115912" cy="107997"/>
              </a:xfrm>
              <a:custGeom>
                <a:rect b="b" l="l" r="r" t="t"/>
                <a:pathLst>
                  <a:path extrusionOk="0" h="2347" w="2519">
                    <a:moveTo>
                      <a:pt x="1090" y="1"/>
                    </a:moveTo>
                    <a:cubicBezTo>
                      <a:pt x="697" y="1"/>
                      <a:pt x="345" y="256"/>
                      <a:pt x="199" y="637"/>
                    </a:cubicBezTo>
                    <a:cubicBezTo>
                      <a:pt x="0" y="1162"/>
                      <a:pt x="278" y="1770"/>
                      <a:pt x="704" y="2097"/>
                    </a:cubicBezTo>
                    <a:cubicBezTo>
                      <a:pt x="921" y="2266"/>
                      <a:pt x="1177" y="2346"/>
                      <a:pt x="1428" y="2346"/>
                    </a:cubicBezTo>
                    <a:cubicBezTo>
                      <a:pt x="1915" y="2346"/>
                      <a:pt x="2381" y="2041"/>
                      <a:pt x="2502" y="1484"/>
                    </a:cubicBezTo>
                    <a:cubicBezTo>
                      <a:pt x="2519" y="1396"/>
                      <a:pt x="2454" y="1341"/>
                      <a:pt x="2388" y="1341"/>
                    </a:cubicBezTo>
                    <a:cubicBezTo>
                      <a:pt x="2344" y="1341"/>
                      <a:pt x="2299" y="1367"/>
                      <a:pt x="2279" y="1425"/>
                    </a:cubicBezTo>
                    <a:cubicBezTo>
                      <a:pt x="2142" y="1813"/>
                      <a:pt x="1817" y="2132"/>
                      <a:pt x="1423" y="2132"/>
                    </a:cubicBezTo>
                    <a:cubicBezTo>
                      <a:pt x="1337" y="2132"/>
                      <a:pt x="1248" y="2117"/>
                      <a:pt x="1157" y="2084"/>
                    </a:cubicBezTo>
                    <a:cubicBezTo>
                      <a:pt x="186" y="1746"/>
                      <a:pt x="12" y="171"/>
                      <a:pt x="1241" y="143"/>
                    </a:cubicBezTo>
                    <a:cubicBezTo>
                      <a:pt x="1313" y="139"/>
                      <a:pt x="1332" y="27"/>
                      <a:pt x="1257" y="16"/>
                    </a:cubicBezTo>
                    <a:cubicBezTo>
                      <a:pt x="1201" y="6"/>
                      <a:pt x="1145" y="1"/>
                      <a:pt x="10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21"/>
              <p:cNvSpPr/>
              <p:nvPr/>
            </p:nvSpPr>
            <p:spPr>
              <a:xfrm>
                <a:off x="6729468" y="683285"/>
                <a:ext cx="112507" cy="108365"/>
              </a:xfrm>
              <a:custGeom>
                <a:rect b="b" l="l" r="r" t="t"/>
                <a:pathLst>
                  <a:path extrusionOk="0" h="2355" w="2445">
                    <a:moveTo>
                      <a:pt x="1384" y="0"/>
                    </a:moveTo>
                    <a:cubicBezTo>
                      <a:pt x="1328" y="0"/>
                      <a:pt x="1272" y="5"/>
                      <a:pt x="1214" y="16"/>
                    </a:cubicBezTo>
                    <a:cubicBezTo>
                      <a:pt x="1143" y="28"/>
                      <a:pt x="1163" y="139"/>
                      <a:pt x="1234" y="143"/>
                    </a:cubicBezTo>
                    <a:cubicBezTo>
                      <a:pt x="2213" y="172"/>
                      <a:pt x="2373" y="1289"/>
                      <a:pt x="1708" y="1862"/>
                    </a:cubicBezTo>
                    <a:cubicBezTo>
                      <a:pt x="1501" y="2040"/>
                      <a:pt x="1282" y="2122"/>
                      <a:pt x="1074" y="2122"/>
                    </a:cubicBezTo>
                    <a:cubicBezTo>
                      <a:pt x="751" y="2122"/>
                      <a:pt x="454" y="1924"/>
                      <a:pt x="263" y="1575"/>
                    </a:cubicBezTo>
                    <a:cubicBezTo>
                      <a:pt x="240" y="1532"/>
                      <a:pt x="203" y="1515"/>
                      <a:pt x="166" y="1515"/>
                    </a:cubicBezTo>
                    <a:cubicBezTo>
                      <a:pt x="84" y="1515"/>
                      <a:pt x="0" y="1602"/>
                      <a:pt x="52" y="1695"/>
                    </a:cubicBezTo>
                    <a:cubicBezTo>
                      <a:pt x="293" y="2131"/>
                      <a:pt x="677" y="2354"/>
                      <a:pt x="1072" y="2354"/>
                    </a:cubicBezTo>
                    <a:cubicBezTo>
                      <a:pt x="1419" y="2354"/>
                      <a:pt x="1774" y="2181"/>
                      <a:pt x="2046" y="1826"/>
                    </a:cubicBezTo>
                    <a:cubicBezTo>
                      <a:pt x="2312" y="1476"/>
                      <a:pt x="2444" y="975"/>
                      <a:pt x="2245" y="561"/>
                    </a:cubicBezTo>
                    <a:cubicBezTo>
                      <a:pt x="2079" y="219"/>
                      <a:pt x="1751" y="0"/>
                      <a:pt x="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3" name="Google Shape;563;p21"/>
            <p:cNvSpPr/>
            <p:nvPr/>
          </p:nvSpPr>
          <p:spPr>
            <a:xfrm>
              <a:off x="1040725" y="2267300"/>
              <a:ext cx="391200" cy="3912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4" name="Google Shape;594;p21"/>
          <p:cNvGrpSpPr/>
          <p:nvPr/>
        </p:nvGrpSpPr>
        <p:grpSpPr>
          <a:xfrm>
            <a:off x="4377217" y="2545767"/>
            <a:ext cx="2563487" cy="880092"/>
            <a:chOff x="1576800" y="1670550"/>
            <a:chExt cx="1820400" cy="325538"/>
          </a:xfrm>
        </p:grpSpPr>
        <p:sp>
          <p:nvSpPr>
            <p:cNvPr id="595" name="Google Shape;595;p21"/>
            <p:cNvSpPr/>
            <p:nvPr/>
          </p:nvSpPr>
          <p:spPr>
            <a:xfrm>
              <a:off x="1662192" y="1670861"/>
              <a:ext cx="1650175" cy="325227"/>
            </a:xfrm>
            <a:custGeom>
              <a:rect b="b" l="l" r="r" t="t"/>
              <a:pathLst>
                <a:path extrusionOk="0" h="29674" w="40258">
                  <a:moveTo>
                    <a:pt x="36470" y="989"/>
                  </a:moveTo>
                  <a:cubicBezTo>
                    <a:pt x="36245" y="944"/>
                    <a:pt x="36017" y="903"/>
                    <a:pt x="35785" y="882"/>
                  </a:cubicBezTo>
                  <a:cubicBezTo>
                    <a:pt x="34672" y="778"/>
                    <a:pt x="33549" y="713"/>
                    <a:pt x="32429" y="685"/>
                  </a:cubicBezTo>
                  <a:cubicBezTo>
                    <a:pt x="30887" y="640"/>
                    <a:pt x="29346" y="654"/>
                    <a:pt x="27808" y="640"/>
                  </a:cubicBezTo>
                  <a:cubicBezTo>
                    <a:pt x="27210" y="636"/>
                    <a:pt x="26612" y="640"/>
                    <a:pt x="26014" y="630"/>
                  </a:cubicBezTo>
                  <a:cubicBezTo>
                    <a:pt x="25308" y="619"/>
                    <a:pt x="24607" y="598"/>
                    <a:pt x="23906" y="560"/>
                  </a:cubicBezTo>
                  <a:cubicBezTo>
                    <a:pt x="22416" y="477"/>
                    <a:pt x="20926" y="432"/>
                    <a:pt x="19447" y="260"/>
                  </a:cubicBezTo>
                  <a:cubicBezTo>
                    <a:pt x="17984" y="94"/>
                    <a:pt x="16529" y="18"/>
                    <a:pt x="15064" y="8"/>
                  </a:cubicBezTo>
                  <a:cubicBezTo>
                    <a:pt x="13765" y="0"/>
                    <a:pt x="12468" y="91"/>
                    <a:pt x="11172" y="198"/>
                  </a:cubicBezTo>
                  <a:cubicBezTo>
                    <a:pt x="10630" y="246"/>
                    <a:pt x="10080" y="177"/>
                    <a:pt x="9534" y="201"/>
                  </a:cubicBezTo>
                  <a:cubicBezTo>
                    <a:pt x="8593" y="239"/>
                    <a:pt x="7657" y="180"/>
                    <a:pt x="6720" y="94"/>
                  </a:cubicBezTo>
                  <a:cubicBezTo>
                    <a:pt x="6565" y="73"/>
                    <a:pt x="6406" y="73"/>
                    <a:pt x="6254" y="91"/>
                  </a:cubicBezTo>
                  <a:cubicBezTo>
                    <a:pt x="5286" y="270"/>
                    <a:pt x="4318" y="453"/>
                    <a:pt x="3347" y="640"/>
                  </a:cubicBezTo>
                  <a:cubicBezTo>
                    <a:pt x="2666" y="767"/>
                    <a:pt x="2078" y="1069"/>
                    <a:pt x="1674" y="1694"/>
                  </a:cubicBezTo>
                  <a:cubicBezTo>
                    <a:pt x="1339" y="2209"/>
                    <a:pt x="958" y="2720"/>
                    <a:pt x="810" y="3342"/>
                  </a:cubicBezTo>
                  <a:cubicBezTo>
                    <a:pt x="647" y="4010"/>
                    <a:pt x="499" y="4680"/>
                    <a:pt x="513" y="5400"/>
                  </a:cubicBezTo>
                  <a:cubicBezTo>
                    <a:pt x="516" y="5786"/>
                    <a:pt x="447" y="6170"/>
                    <a:pt x="412" y="6561"/>
                  </a:cubicBezTo>
                  <a:cubicBezTo>
                    <a:pt x="350" y="7283"/>
                    <a:pt x="277" y="8002"/>
                    <a:pt x="232" y="8731"/>
                  </a:cubicBezTo>
                  <a:cubicBezTo>
                    <a:pt x="184" y="9426"/>
                    <a:pt x="170" y="10128"/>
                    <a:pt x="149" y="10822"/>
                  </a:cubicBezTo>
                  <a:cubicBezTo>
                    <a:pt x="119" y="11915"/>
                    <a:pt x="74" y="13006"/>
                    <a:pt x="63" y="14096"/>
                  </a:cubicBezTo>
                  <a:cubicBezTo>
                    <a:pt x="57" y="15530"/>
                    <a:pt x="122" y="16961"/>
                    <a:pt x="63" y="18382"/>
                  </a:cubicBezTo>
                  <a:cubicBezTo>
                    <a:pt x="1" y="19844"/>
                    <a:pt x="12" y="21292"/>
                    <a:pt x="132" y="22750"/>
                  </a:cubicBezTo>
                  <a:cubicBezTo>
                    <a:pt x="212" y="23732"/>
                    <a:pt x="364" y="24700"/>
                    <a:pt x="706" y="25633"/>
                  </a:cubicBezTo>
                  <a:cubicBezTo>
                    <a:pt x="1194" y="26957"/>
                    <a:pt x="2027" y="27880"/>
                    <a:pt x="3250" y="28419"/>
                  </a:cubicBezTo>
                  <a:cubicBezTo>
                    <a:pt x="3855" y="28689"/>
                    <a:pt x="4477" y="28875"/>
                    <a:pt x="5106" y="29003"/>
                  </a:cubicBezTo>
                  <a:cubicBezTo>
                    <a:pt x="5787" y="29145"/>
                    <a:pt x="6478" y="29217"/>
                    <a:pt x="7167" y="29255"/>
                  </a:cubicBezTo>
                  <a:cubicBezTo>
                    <a:pt x="8963" y="29348"/>
                    <a:pt x="10764" y="29390"/>
                    <a:pt x="12565" y="29477"/>
                  </a:cubicBezTo>
                  <a:cubicBezTo>
                    <a:pt x="14234" y="29570"/>
                    <a:pt x="15897" y="29597"/>
                    <a:pt x="17566" y="29556"/>
                  </a:cubicBezTo>
                  <a:cubicBezTo>
                    <a:pt x="18635" y="29528"/>
                    <a:pt x="19702" y="29556"/>
                    <a:pt x="20771" y="29584"/>
                  </a:cubicBezTo>
                  <a:cubicBezTo>
                    <a:pt x="22388" y="29618"/>
                    <a:pt x="24006" y="29674"/>
                    <a:pt x="25616" y="29542"/>
                  </a:cubicBezTo>
                  <a:cubicBezTo>
                    <a:pt x="25979" y="29514"/>
                    <a:pt x="26345" y="29501"/>
                    <a:pt x="26709" y="29525"/>
                  </a:cubicBezTo>
                  <a:cubicBezTo>
                    <a:pt x="26768" y="29528"/>
                    <a:pt x="26830" y="29535"/>
                    <a:pt x="26889" y="29549"/>
                  </a:cubicBezTo>
                  <a:cubicBezTo>
                    <a:pt x="27130" y="29597"/>
                    <a:pt x="31195" y="28983"/>
                    <a:pt x="31319" y="28979"/>
                  </a:cubicBezTo>
                  <a:cubicBezTo>
                    <a:pt x="32332" y="28910"/>
                    <a:pt x="33348" y="28837"/>
                    <a:pt x="34361" y="28778"/>
                  </a:cubicBezTo>
                  <a:cubicBezTo>
                    <a:pt x="35371" y="28710"/>
                    <a:pt x="36379" y="28592"/>
                    <a:pt x="37396" y="28613"/>
                  </a:cubicBezTo>
                  <a:cubicBezTo>
                    <a:pt x="37942" y="28627"/>
                    <a:pt x="38353" y="28474"/>
                    <a:pt x="38710" y="28094"/>
                  </a:cubicBezTo>
                  <a:cubicBezTo>
                    <a:pt x="38871" y="27922"/>
                    <a:pt x="39024" y="27727"/>
                    <a:pt x="39148" y="27523"/>
                  </a:cubicBezTo>
                  <a:cubicBezTo>
                    <a:pt x="39556" y="26836"/>
                    <a:pt x="39805" y="26092"/>
                    <a:pt x="39857" y="25263"/>
                  </a:cubicBezTo>
                  <a:cubicBezTo>
                    <a:pt x="39978" y="23362"/>
                    <a:pt x="40109" y="21475"/>
                    <a:pt x="40223" y="19571"/>
                  </a:cubicBezTo>
                  <a:cubicBezTo>
                    <a:pt x="40257" y="19014"/>
                    <a:pt x="40254" y="18457"/>
                    <a:pt x="40251" y="17894"/>
                  </a:cubicBezTo>
                  <a:cubicBezTo>
                    <a:pt x="40251" y="16463"/>
                    <a:pt x="40223" y="15039"/>
                    <a:pt x="40219" y="13612"/>
                  </a:cubicBezTo>
                  <a:cubicBezTo>
                    <a:pt x="40216" y="12267"/>
                    <a:pt x="40144" y="10923"/>
                    <a:pt x="40029" y="9585"/>
                  </a:cubicBezTo>
                  <a:cubicBezTo>
                    <a:pt x="39943" y="8600"/>
                    <a:pt x="39912" y="7622"/>
                    <a:pt x="39839" y="6640"/>
                  </a:cubicBezTo>
                  <a:cubicBezTo>
                    <a:pt x="39791" y="6028"/>
                    <a:pt x="39742" y="5410"/>
                    <a:pt x="39653" y="4798"/>
                  </a:cubicBezTo>
                  <a:cubicBezTo>
                    <a:pt x="39493" y="3754"/>
                    <a:pt x="39134" y="2787"/>
                    <a:pt x="38530" y="1922"/>
                  </a:cubicBezTo>
                  <a:cubicBezTo>
                    <a:pt x="38287" y="1576"/>
                    <a:pt x="38011" y="1314"/>
                    <a:pt x="37606" y="1235"/>
                  </a:cubicBezTo>
                  <a:cubicBezTo>
                    <a:pt x="37596" y="1231"/>
                    <a:pt x="37582" y="1227"/>
                    <a:pt x="37569" y="1224"/>
                  </a:cubicBezTo>
                  <a:cubicBezTo>
                    <a:pt x="37499" y="1214"/>
                    <a:pt x="37430" y="1200"/>
                    <a:pt x="37362" y="1186"/>
                  </a:cubicBezTo>
                  <a:cubicBezTo>
                    <a:pt x="37064" y="1128"/>
                    <a:pt x="36767" y="1051"/>
                    <a:pt x="36470" y="9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rotWithShape="0" algn="bl" dir="1980000" dist="19050">
                <a:srgbClr val="000000">
                  <a:alpha val="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1576800" y="1670550"/>
              <a:ext cx="1820400" cy="325200"/>
            </a:xfrm>
            <a:prstGeom prst="roundRect">
              <a:avLst>
                <a:gd fmla="val 50000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" sz="2500">
                  <a:solidFill>
                    <a:schemeClr val="dk2"/>
                  </a:solidFill>
                  <a:latin typeface="Covered By Your Grace"/>
                  <a:ea typeface="Covered By Your Grace"/>
                  <a:cs typeface="Covered By Your Grace"/>
                  <a:sym typeface="Covered By Your Grace"/>
                </a:rPr>
                <a:t>Questions?</a:t>
              </a:r>
              <a:endParaRPr b="0" i="0" sz="2500" u="none" cap="none" strike="noStrike">
                <a:solidFill>
                  <a:schemeClr val="dk2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ld Buddies The Meeting Infographics by Slidesgo">
  <a:themeElements>
    <a:clrScheme name="Simple Light">
      <a:dk1>
        <a:srgbClr val="D0E0E3"/>
      </a:dk1>
      <a:lt1>
        <a:srgbClr val="6D9EEB"/>
      </a:lt1>
      <a:dk2>
        <a:srgbClr val="302F3D"/>
      </a:dk2>
      <a:lt2>
        <a:srgbClr val="F3F3F3"/>
      </a:lt2>
      <a:accent1>
        <a:srgbClr val="F44B4B"/>
      </a:accent1>
      <a:accent2>
        <a:srgbClr val="FF8368"/>
      </a:accent2>
      <a:accent3>
        <a:srgbClr val="134F5C"/>
      </a:accent3>
      <a:accent4>
        <a:srgbClr val="FEB01B"/>
      </a:accent4>
      <a:accent5>
        <a:srgbClr val="FFFFFF"/>
      </a:accent5>
      <a:accent6>
        <a:srgbClr val="FFFFFF"/>
      </a:accent6>
      <a:hlink>
        <a:srgbClr val="302F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